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Lilita One" charset="0"/>
      <p:regular r:id="rId54"/>
    </p:embeddedFont>
    <p:embeddedFont>
      <p:font typeface="Cambria" pitchFamily="18" charset="0"/>
      <p:regular r:id="rId55"/>
      <p:bold r:id="rId56"/>
      <p:italic r:id="rId57"/>
      <p:boldItalic r:id="rId58"/>
    </p:embeddedFont>
    <p:embeddedFont>
      <p:font typeface="Josefin Sans"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gw1RLhcZyqQypkyspJ+lCc/zS+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25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747839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d64cbe13d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d64cbe13d5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8" name="Google Shape;1138;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6" name="Google Shape;1146;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d64cbe13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4" name="Google Shape;1154;gd64cbe13d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2" name="Google Shape;1162;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d7ab3448c8_7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0" name="Google Shape;1170;gd7ab3448c8_7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d7ab3448c8_7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8" name="Google Shape;1178;gd7ab3448c8_7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6" name="Google Shape;11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d64cbe13d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4" name="Google Shape;1194;gd64cbe13d5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2" name="Google Shape;1202;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0" name="Google Shape;1210;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d7ab3448c8_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d7ab3448c8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d7ab3448c8_7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d7ab3448c8_7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d64cbe13d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2" name="Google Shape;1232;gd64cbe13d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d64cbe13d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gd64cbe13d5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8" name="Google Shape;1248;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d7ab3448c8_7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6" name="Google Shape;1256;gd7ab3448c8_7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4" name="Google Shape;1264;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d7ab3448c8_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2" name="Google Shape;1272;gd7ab3448c8_7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d7ab3448c8_7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9" name="Google Shape;1279;gd7ab3448c8_7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6" name="Google Shape;1286;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4" name="Google Shape;129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1" name="Google Shape;130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8" name="Google Shape;1308;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1" name="Google Shape;135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8" name="Google Shape;135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d7ab3448c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6" name="Google Shape;1366;gd7ab3448c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d7ab3448c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3" name="Google Shape;1373;gd7ab3448c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d7ab3448c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0" name="Google Shape;1380;gd7ab3448c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d7ab3448c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7" name="Google Shape;1387;gd7ab3448c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4" name="Google Shape;139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d7ab3448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1" name="Google Shape;1401;gd7ab3448c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7ab3448c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8" name="Google Shape;1408;gd7ab3448c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15" name="Google Shape;14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2" name="Google Shape;142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d7ab3448c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0" name="Google Shape;1430;gd7ab3448c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d7ab3448c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8" name="Google Shape;1438;gd7ab3448c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d7ab3448c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5" name="Google Shape;1445;gd7ab3448c8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d7ab3448c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2" name="Google Shape;1452;gd7ab3448c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d7ab3448c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9" name="Google Shape;1459;gd7ab3448c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Tại Việt Nam, </a:t>
            </a:r>
            <a:r>
              <a:rPr lang="en-US" sz="1100" b="1" i="0" u="none" strike="noStrike" cap="none">
                <a:solidFill>
                  <a:srgbClr val="000000"/>
                </a:solidFill>
                <a:latin typeface="Arial"/>
                <a:ea typeface="Arial"/>
                <a:cs typeface="Arial"/>
                <a:sym typeface="Arial"/>
              </a:rPr>
              <a:t>HEINEKEN</a:t>
            </a:r>
            <a:r>
              <a:rPr lang="en-US" sz="1100" b="0" i="0" u="none" strike="noStrike" cap="none">
                <a:solidFill>
                  <a:srgbClr val="000000"/>
                </a:solidFill>
                <a:latin typeface="Arial"/>
                <a:ea typeface="Arial"/>
                <a:cs typeface="Arial"/>
                <a:sym typeface="Arial"/>
              </a:rPr>
              <a:t> sản xuất và phân phối các nhãn hiệu bia: Heineken, Tiger, Amstel, Larue, BIVINA, Sol, Desperados, Affligem và nước táo lên men Strongbow.</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d7ab3448c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6" name="Google Shape;1466;gd7ab3448c8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3" name="Google Shape;147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4" name="Google Shape;109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2" name="Google Shape;1102;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38"/>
          <p:cNvSpPr txBox="1">
            <a:spLocks noGrp="1"/>
          </p:cNvSpPr>
          <p:nvPr>
            <p:ph type="ctrTitle"/>
          </p:nvPr>
        </p:nvSpPr>
        <p:spPr>
          <a:xfrm>
            <a:off x="720000" y="860400"/>
            <a:ext cx="3345000" cy="2064900"/>
          </a:xfrm>
          <a:prstGeom prst="rect">
            <a:avLst/>
          </a:prstGeom>
          <a:noFill/>
          <a:ln>
            <a:noFill/>
          </a:ln>
        </p:spPr>
        <p:txBody>
          <a:bodyPr spcFirstLastPara="1" wrap="square" lIns="91425" tIns="91425" rIns="91425" bIns="91425" anchor="b" anchorCtr="0">
            <a:noAutofit/>
          </a:bodyPr>
          <a:lstStyle>
            <a:lvl1pPr lvl="0" algn="r">
              <a:lnSpc>
                <a:spcPct val="8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38"/>
          <p:cNvSpPr txBox="1">
            <a:spLocks noGrp="1"/>
          </p:cNvSpPr>
          <p:nvPr>
            <p:ph type="subTitle" idx="1"/>
          </p:nvPr>
        </p:nvSpPr>
        <p:spPr>
          <a:xfrm>
            <a:off x="720000" y="2824325"/>
            <a:ext cx="3345000" cy="707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4"/>
        <p:cNvGrpSpPr/>
        <p:nvPr/>
      </p:nvGrpSpPr>
      <p:grpSpPr>
        <a:xfrm>
          <a:off x="0" y="0"/>
          <a:ext cx="0" cy="0"/>
          <a:chOff x="0" y="0"/>
          <a:chExt cx="0" cy="0"/>
        </a:xfrm>
      </p:grpSpPr>
      <p:sp>
        <p:nvSpPr>
          <p:cNvPr id="305" name="Google Shape;305;p4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8"/>
          <p:cNvSpPr txBox="1">
            <a:spLocks noGrp="1"/>
          </p:cNvSpPr>
          <p:nvPr>
            <p:ph type="title"/>
          </p:nvPr>
        </p:nvSpPr>
        <p:spPr>
          <a:xfrm>
            <a:off x="720000" y="1233175"/>
            <a:ext cx="35907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8" name="Google Shape;308;p48"/>
          <p:cNvSpPr txBox="1">
            <a:spLocks noGrp="1"/>
          </p:cNvSpPr>
          <p:nvPr>
            <p:ph type="subTitle" idx="1"/>
          </p:nvPr>
        </p:nvSpPr>
        <p:spPr>
          <a:xfrm>
            <a:off x="720000" y="2803075"/>
            <a:ext cx="35907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9" name="Google Shape;309;p48"/>
          <p:cNvSpPr txBox="1">
            <a:spLocks noGrp="1"/>
          </p:cNvSpPr>
          <p:nvPr>
            <p:ph type="body" idx="2"/>
          </p:nvPr>
        </p:nvSpPr>
        <p:spPr>
          <a:xfrm>
            <a:off x="4939500" y="724075"/>
            <a:ext cx="3484500" cy="3695100"/>
          </a:xfrm>
          <a:prstGeom prst="rect">
            <a:avLst/>
          </a:prstGeom>
          <a:noFill/>
          <a:ln>
            <a:noFill/>
          </a:ln>
        </p:spPr>
        <p:txBody>
          <a:bodyPr spcFirstLastPara="1" wrap="square" lIns="91425" tIns="91425" rIns="91425" bIns="91425" anchor="ctr" anchorCtr="0">
            <a:noAutofit/>
          </a:bodyPr>
          <a:lstStyle>
            <a:lvl1pPr marL="457200" lvl="0" indent="-298450" algn="l">
              <a:lnSpc>
                <a:spcPct val="115000"/>
              </a:lnSpc>
              <a:spcBef>
                <a:spcPts val="0"/>
              </a:spcBef>
              <a:spcAft>
                <a:spcPts val="0"/>
              </a:spcAft>
              <a:buSzPts val="11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0"/>
        <p:cNvGrpSpPr/>
        <p:nvPr/>
      </p:nvGrpSpPr>
      <p:grpSpPr>
        <a:xfrm>
          <a:off x="0" y="0"/>
          <a:ext cx="0" cy="0"/>
          <a:chOff x="0" y="0"/>
          <a:chExt cx="0" cy="0"/>
        </a:xfrm>
      </p:grpSpPr>
      <p:sp>
        <p:nvSpPr>
          <p:cNvPr id="311" name="Google Shape;311;p4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9"/>
          <p:cNvSpPr txBox="1">
            <a:spLocks noGrp="1"/>
          </p:cNvSpPr>
          <p:nvPr>
            <p:ph type="body" idx="1"/>
          </p:nvPr>
        </p:nvSpPr>
        <p:spPr>
          <a:xfrm>
            <a:off x="726600" y="3995700"/>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100"/>
              <a:buNone/>
              <a:defRPr/>
            </a:lvl1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3"/>
        <p:cNvGrpSpPr/>
        <p:nvPr/>
      </p:nvGrpSpPr>
      <p:grpSpPr>
        <a:xfrm>
          <a:off x="0" y="0"/>
          <a:ext cx="0" cy="0"/>
          <a:chOff x="0" y="0"/>
          <a:chExt cx="0" cy="0"/>
        </a:xfrm>
      </p:grpSpPr>
      <p:sp>
        <p:nvSpPr>
          <p:cNvPr id="314" name="Google Shape;314;p5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0"/>
          <p:cNvSpPr txBox="1">
            <a:spLocks noGrp="1"/>
          </p:cNvSpPr>
          <p:nvPr>
            <p:ph type="title" hasCustomPrompt="1"/>
          </p:nvPr>
        </p:nvSpPr>
        <p:spPr>
          <a:xfrm>
            <a:off x="720000" y="1106125"/>
            <a:ext cx="77040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16" name="Google Shape;316;p50"/>
          <p:cNvSpPr txBox="1">
            <a:spLocks noGrp="1"/>
          </p:cNvSpPr>
          <p:nvPr>
            <p:ph type="body" idx="1"/>
          </p:nvPr>
        </p:nvSpPr>
        <p:spPr>
          <a:xfrm>
            <a:off x="720000" y="3152225"/>
            <a:ext cx="7704000" cy="1300800"/>
          </a:xfrm>
          <a:prstGeom prst="rect">
            <a:avLst/>
          </a:prstGeom>
          <a:noFill/>
          <a:ln>
            <a:noFill/>
          </a:ln>
        </p:spPr>
        <p:txBody>
          <a:bodyPr spcFirstLastPara="1" wrap="square" lIns="91425" tIns="91425" rIns="91425" bIns="91425" anchor="t" anchorCtr="0">
            <a:noAutofit/>
          </a:bodyPr>
          <a:lstStyle>
            <a:lvl1pPr marL="457200" lvl="0" indent="-298450" algn="ctr">
              <a:lnSpc>
                <a:spcPct val="115000"/>
              </a:lnSpc>
              <a:spcBef>
                <a:spcPts val="0"/>
              </a:spcBef>
              <a:spcAft>
                <a:spcPts val="0"/>
              </a:spcAft>
              <a:buSzPts val="1100"/>
              <a:buChar char="●"/>
              <a:defRPr/>
            </a:lvl1pPr>
            <a:lvl2pPr marL="914400" lvl="1" indent="-298450" algn="ctr">
              <a:lnSpc>
                <a:spcPct val="115000"/>
              </a:lnSpc>
              <a:spcBef>
                <a:spcPts val="1600"/>
              </a:spcBef>
              <a:spcAft>
                <a:spcPts val="0"/>
              </a:spcAft>
              <a:buSzPts val="1100"/>
              <a:buChar char="○"/>
              <a:defRPr/>
            </a:lvl2pPr>
            <a:lvl3pPr marL="1371600" lvl="2" indent="-298450" algn="ctr">
              <a:lnSpc>
                <a:spcPct val="115000"/>
              </a:lnSpc>
              <a:spcBef>
                <a:spcPts val="1600"/>
              </a:spcBef>
              <a:spcAft>
                <a:spcPts val="0"/>
              </a:spcAft>
              <a:buSzPts val="1100"/>
              <a:buChar char="■"/>
              <a:defRPr/>
            </a:lvl3pPr>
            <a:lvl4pPr marL="1828800" lvl="3" indent="-298450" algn="ctr">
              <a:lnSpc>
                <a:spcPct val="115000"/>
              </a:lnSpc>
              <a:spcBef>
                <a:spcPts val="1600"/>
              </a:spcBef>
              <a:spcAft>
                <a:spcPts val="0"/>
              </a:spcAft>
              <a:buSzPts val="1100"/>
              <a:buChar char="●"/>
              <a:defRPr/>
            </a:lvl4pPr>
            <a:lvl5pPr marL="2286000" lvl="4" indent="-298450" algn="ctr">
              <a:lnSpc>
                <a:spcPct val="115000"/>
              </a:lnSpc>
              <a:spcBef>
                <a:spcPts val="1600"/>
              </a:spcBef>
              <a:spcAft>
                <a:spcPts val="0"/>
              </a:spcAft>
              <a:buSzPts val="1100"/>
              <a:buChar char="○"/>
              <a:defRPr/>
            </a:lvl5pPr>
            <a:lvl6pPr marL="2743200" lvl="5" indent="-298450" algn="ctr">
              <a:lnSpc>
                <a:spcPct val="115000"/>
              </a:lnSpc>
              <a:spcBef>
                <a:spcPts val="1600"/>
              </a:spcBef>
              <a:spcAft>
                <a:spcPts val="0"/>
              </a:spcAft>
              <a:buSzPts val="1100"/>
              <a:buChar char="■"/>
              <a:defRPr/>
            </a:lvl6pPr>
            <a:lvl7pPr marL="3200400" lvl="6" indent="-298450" algn="ctr">
              <a:lnSpc>
                <a:spcPct val="115000"/>
              </a:lnSpc>
              <a:spcBef>
                <a:spcPts val="1600"/>
              </a:spcBef>
              <a:spcAft>
                <a:spcPts val="0"/>
              </a:spcAft>
              <a:buSzPts val="1100"/>
              <a:buChar char="●"/>
              <a:defRPr/>
            </a:lvl7pPr>
            <a:lvl8pPr marL="3657600" lvl="7" indent="-298450" algn="ctr">
              <a:lnSpc>
                <a:spcPct val="115000"/>
              </a:lnSpc>
              <a:spcBef>
                <a:spcPts val="1600"/>
              </a:spcBef>
              <a:spcAft>
                <a:spcPts val="0"/>
              </a:spcAft>
              <a:buSzPts val="1100"/>
              <a:buChar char="○"/>
              <a:defRPr/>
            </a:lvl8pPr>
            <a:lvl9pPr marL="4114800" lvl="8" indent="-298450" algn="ctr">
              <a:lnSpc>
                <a:spcPct val="115000"/>
              </a:lnSpc>
              <a:spcBef>
                <a:spcPts val="1600"/>
              </a:spcBef>
              <a:spcAft>
                <a:spcPts val="1600"/>
              </a:spcAft>
              <a:buSzPts val="11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317"/>
        <p:cNvGrpSpPr/>
        <p:nvPr/>
      </p:nvGrpSpPr>
      <p:grpSpPr>
        <a:xfrm>
          <a:off x="0" y="0"/>
          <a:ext cx="0" cy="0"/>
          <a:chOff x="0" y="0"/>
          <a:chExt cx="0" cy="0"/>
        </a:xfrm>
      </p:grpSpPr>
      <p:sp>
        <p:nvSpPr>
          <p:cNvPr id="318" name="Google Shape;318;p5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1"/>
          <p:cNvSpPr txBox="1">
            <a:spLocks noGrp="1"/>
          </p:cNvSpPr>
          <p:nvPr>
            <p:ph type="title"/>
          </p:nvPr>
        </p:nvSpPr>
        <p:spPr>
          <a:xfrm>
            <a:off x="3726000" y="2667600"/>
            <a:ext cx="3380400" cy="88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20" name="Google Shape;320;p51"/>
          <p:cNvSpPr txBox="1">
            <a:spLocks noGrp="1"/>
          </p:cNvSpPr>
          <p:nvPr>
            <p:ph type="subTitle" idx="1"/>
          </p:nvPr>
        </p:nvSpPr>
        <p:spPr>
          <a:xfrm>
            <a:off x="3726100" y="1712900"/>
            <a:ext cx="3380400" cy="945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21" name="Google Shape;321;p51"/>
          <p:cNvGrpSpPr/>
          <p:nvPr/>
        </p:nvGrpSpPr>
        <p:grpSpPr>
          <a:xfrm>
            <a:off x="1980709" y="594611"/>
            <a:ext cx="656880" cy="622850"/>
            <a:chOff x="1980709" y="594611"/>
            <a:chExt cx="656880" cy="622850"/>
          </a:xfrm>
        </p:grpSpPr>
        <p:sp>
          <p:nvSpPr>
            <p:cNvPr id="322" name="Google Shape;322;p51"/>
            <p:cNvSpPr/>
            <p:nvPr/>
          </p:nvSpPr>
          <p:spPr>
            <a:xfrm>
              <a:off x="1980709" y="594611"/>
              <a:ext cx="656880" cy="622850"/>
            </a:xfrm>
            <a:custGeom>
              <a:avLst/>
              <a:gdLst/>
              <a:ahLst/>
              <a:cxnLst/>
              <a:rect l="l" t="t" r="r" b="b"/>
              <a:pathLst>
                <a:path w="19670" h="18651" extrusionOk="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1"/>
            <p:cNvSpPr/>
            <p:nvPr/>
          </p:nvSpPr>
          <p:spPr>
            <a:xfrm>
              <a:off x="2298429" y="732365"/>
              <a:ext cx="145769" cy="185943"/>
            </a:xfrm>
            <a:custGeom>
              <a:avLst/>
              <a:gdLst/>
              <a:ahLst/>
              <a:cxnLst/>
              <a:rect l="l" t="t" r="r" b="b"/>
              <a:pathLst>
                <a:path w="4365" h="5568" extrusionOk="0">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1"/>
            <p:cNvSpPr/>
            <p:nvPr/>
          </p:nvSpPr>
          <p:spPr>
            <a:xfrm>
              <a:off x="2299497" y="646106"/>
              <a:ext cx="5377" cy="52029"/>
            </a:xfrm>
            <a:custGeom>
              <a:avLst/>
              <a:gdLst/>
              <a:ahLst/>
              <a:cxnLst/>
              <a:rect l="l" t="t" r="r" b="b"/>
              <a:pathLst>
                <a:path w="161" h="1558" extrusionOk="0">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51"/>
            <p:cNvSpPr/>
            <p:nvPr/>
          </p:nvSpPr>
          <p:spPr>
            <a:xfrm>
              <a:off x="2406662" y="687816"/>
              <a:ext cx="38605" cy="36668"/>
            </a:xfrm>
            <a:custGeom>
              <a:avLst/>
              <a:gdLst/>
              <a:ahLst/>
              <a:cxnLst/>
              <a:rect l="l" t="t" r="r" b="b"/>
              <a:pathLst>
                <a:path w="1156" h="1098" extrusionOk="0">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51"/>
            <p:cNvSpPr/>
            <p:nvPr/>
          </p:nvSpPr>
          <p:spPr>
            <a:xfrm>
              <a:off x="2482202" y="778283"/>
              <a:ext cx="45551" cy="27117"/>
            </a:xfrm>
            <a:custGeom>
              <a:avLst/>
              <a:gdLst/>
              <a:ahLst/>
              <a:cxnLst/>
              <a:rect l="l" t="t" r="r" b="b"/>
              <a:pathLst>
                <a:path w="1364" h="812" extrusionOk="0">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51"/>
            <p:cNvSpPr/>
            <p:nvPr/>
          </p:nvSpPr>
          <p:spPr>
            <a:xfrm>
              <a:off x="2504142" y="910260"/>
              <a:ext cx="71298" cy="5377"/>
            </a:xfrm>
            <a:custGeom>
              <a:avLst/>
              <a:gdLst/>
              <a:ahLst/>
              <a:cxnLst/>
              <a:rect l="l" t="t" r="r" b="b"/>
              <a:pathLst>
                <a:path w="2135" h="161" extrusionOk="0">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1"/>
            <p:cNvSpPr/>
            <p:nvPr/>
          </p:nvSpPr>
          <p:spPr>
            <a:xfrm>
              <a:off x="2013402" y="905418"/>
              <a:ext cx="67525" cy="5410"/>
            </a:xfrm>
            <a:custGeom>
              <a:avLst/>
              <a:gdLst/>
              <a:ahLst/>
              <a:cxnLst/>
              <a:rect l="l" t="t" r="r" b="b"/>
              <a:pathLst>
                <a:path w="2022" h="162" extrusionOk="0">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1"/>
            <p:cNvSpPr/>
            <p:nvPr/>
          </p:nvSpPr>
          <p:spPr>
            <a:xfrm>
              <a:off x="2061625" y="1008208"/>
              <a:ext cx="55202" cy="43180"/>
            </a:xfrm>
            <a:custGeom>
              <a:avLst/>
              <a:gdLst/>
              <a:ahLst/>
              <a:cxnLst/>
              <a:rect l="l" t="t" r="r" b="b"/>
              <a:pathLst>
                <a:path w="1653" h="1293" extrusionOk="0">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1"/>
            <p:cNvSpPr/>
            <p:nvPr/>
          </p:nvSpPr>
          <p:spPr>
            <a:xfrm>
              <a:off x="2165016" y="1085918"/>
              <a:ext cx="38605" cy="59577"/>
            </a:xfrm>
            <a:custGeom>
              <a:avLst/>
              <a:gdLst/>
              <a:ahLst/>
              <a:cxnLst/>
              <a:rect l="l" t="t" r="r" b="b"/>
              <a:pathLst>
                <a:path w="1156" h="1784" extrusionOk="0">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1"/>
            <p:cNvSpPr/>
            <p:nvPr/>
          </p:nvSpPr>
          <p:spPr>
            <a:xfrm>
              <a:off x="2299497" y="1114370"/>
              <a:ext cx="5377" cy="71298"/>
            </a:xfrm>
            <a:custGeom>
              <a:avLst/>
              <a:gdLst/>
              <a:ahLst/>
              <a:cxnLst/>
              <a:rect l="l" t="t" r="r" b="b"/>
              <a:pathLst>
                <a:path w="161" h="2135" extrusionOk="0">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1"/>
            <p:cNvSpPr/>
            <p:nvPr/>
          </p:nvSpPr>
          <p:spPr>
            <a:xfrm>
              <a:off x="2401285" y="1091328"/>
              <a:ext cx="55235" cy="46853"/>
            </a:xfrm>
            <a:custGeom>
              <a:avLst/>
              <a:gdLst/>
              <a:ahLst/>
              <a:cxnLst/>
              <a:rect l="l" t="t" r="r" b="b"/>
              <a:pathLst>
                <a:path w="1654" h="1403" extrusionOk="0">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1"/>
            <p:cNvSpPr/>
            <p:nvPr/>
          </p:nvSpPr>
          <p:spPr>
            <a:xfrm>
              <a:off x="2482736" y="1015722"/>
              <a:ext cx="46085" cy="44649"/>
            </a:xfrm>
            <a:custGeom>
              <a:avLst/>
              <a:gdLst/>
              <a:ahLst/>
              <a:cxnLst/>
              <a:rect l="l" t="t" r="r" b="b"/>
              <a:pathLst>
                <a:path w="1380" h="1337" extrusionOk="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1"/>
            <p:cNvSpPr/>
            <p:nvPr/>
          </p:nvSpPr>
          <p:spPr>
            <a:xfrm>
              <a:off x="2072846" y="773541"/>
              <a:ext cx="40775" cy="38805"/>
            </a:xfrm>
            <a:custGeom>
              <a:avLst/>
              <a:gdLst/>
              <a:ahLst/>
              <a:cxnLst/>
              <a:rect l="l" t="t" r="r" b="b"/>
              <a:pathLst>
                <a:path w="1221" h="1162" extrusionOk="0">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51"/>
            <p:cNvSpPr/>
            <p:nvPr/>
          </p:nvSpPr>
          <p:spPr>
            <a:xfrm>
              <a:off x="2162344" y="680302"/>
              <a:ext cx="40208" cy="38271"/>
            </a:xfrm>
            <a:custGeom>
              <a:avLst/>
              <a:gdLst/>
              <a:ahLst/>
              <a:cxnLst/>
              <a:rect l="l" t="t" r="r" b="b"/>
              <a:pathLst>
                <a:path w="1204" h="1146" extrusionOk="0">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6" name="Google Shape;336;p51"/>
          <p:cNvGrpSpPr/>
          <p:nvPr/>
        </p:nvGrpSpPr>
        <p:grpSpPr>
          <a:xfrm>
            <a:off x="-94857" y="1618000"/>
            <a:ext cx="906006" cy="595800"/>
            <a:chOff x="-94857" y="1618000"/>
            <a:chExt cx="906006" cy="595800"/>
          </a:xfrm>
        </p:grpSpPr>
        <p:sp>
          <p:nvSpPr>
            <p:cNvPr id="337" name="Google Shape;337;p51"/>
            <p:cNvSpPr/>
            <p:nvPr/>
          </p:nvSpPr>
          <p:spPr>
            <a:xfrm>
              <a:off x="-94857" y="1618000"/>
              <a:ext cx="906006" cy="595800"/>
            </a:xfrm>
            <a:custGeom>
              <a:avLst/>
              <a:gdLst/>
              <a:ahLst/>
              <a:cxnLst/>
              <a:rect l="l" t="t" r="r" b="b"/>
              <a:pathLst>
                <a:path w="27130" h="17841" extrusionOk="0">
                  <a:moveTo>
                    <a:pt x="0" y="1"/>
                  </a:moveTo>
                  <a:lnTo>
                    <a:pt x="0" y="17841"/>
                  </a:lnTo>
                  <a:lnTo>
                    <a:pt x="27130" y="17841"/>
                  </a:lnTo>
                  <a:lnTo>
                    <a:pt x="2713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51"/>
            <p:cNvSpPr/>
            <p:nvPr/>
          </p:nvSpPr>
          <p:spPr>
            <a:xfrm>
              <a:off x="-63266" y="1642646"/>
              <a:ext cx="842289" cy="544372"/>
            </a:xfrm>
            <a:custGeom>
              <a:avLst/>
              <a:gdLst/>
              <a:ahLst/>
              <a:cxnLst/>
              <a:rect l="l" t="t" r="r" b="b"/>
              <a:pathLst>
                <a:path w="25222" h="16301" extrusionOk="0">
                  <a:moveTo>
                    <a:pt x="1" y="1"/>
                  </a:moveTo>
                  <a:lnTo>
                    <a:pt x="1" y="16301"/>
                  </a:lnTo>
                  <a:lnTo>
                    <a:pt x="25221" y="16301"/>
                  </a:lnTo>
                  <a:lnTo>
                    <a:pt x="25221"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1"/>
            <p:cNvSpPr/>
            <p:nvPr/>
          </p:nvSpPr>
          <p:spPr>
            <a:xfrm>
              <a:off x="220692" y="1840879"/>
              <a:ext cx="274908" cy="150044"/>
            </a:xfrm>
            <a:custGeom>
              <a:avLst/>
              <a:gdLst/>
              <a:ahLst/>
              <a:cxnLst/>
              <a:rect l="l" t="t" r="r" b="b"/>
              <a:pathLst>
                <a:path w="8232" h="4493" extrusionOk="0">
                  <a:moveTo>
                    <a:pt x="1" y="1"/>
                  </a:moveTo>
                  <a:lnTo>
                    <a:pt x="1" y="4493"/>
                  </a:lnTo>
                  <a:lnTo>
                    <a:pt x="8231" y="4493"/>
                  </a:lnTo>
                  <a:lnTo>
                    <a:pt x="823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0" name="Google Shape;340;p51"/>
          <p:cNvGrpSpPr/>
          <p:nvPr/>
        </p:nvGrpSpPr>
        <p:grpSpPr>
          <a:xfrm>
            <a:off x="7881171" y="2280917"/>
            <a:ext cx="978340" cy="2392218"/>
            <a:chOff x="7881171" y="2278620"/>
            <a:chExt cx="978340" cy="2392218"/>
          </a:xfrm>
        </p:grpSpPr>
        <p:sp>
          <p:nvSpPr>
            <p:cNvPr id="341" name="Google Shape;341;p51"/>
            <p:cNvSpPr/>
            <p:nvPr/>
          </p:nvSpPr>
          <p:spPr>
            <a:xfrm>
              <a:off x="8442641" y="2530953"/>
              <a:ext cx="373456" cy="90567"/>
            </a:xfrm>
            <a:custGeom>
              <a:avLst/>
              <a:gdLst/>
              <a:ahLst/>
              <a:cxnLst/>
              <a:rect l="l" t="t" r="r" b="b"/>
              <a:pathLst>
                <a:path w="11183" h="2712" extrusionOk="0">
                  <a:moveTo>
                    <a:pt x="1" y="0"/>
                  </a:moveTo>
                  <a:lnTo>
                    <a:pt x="241" y="2712"/>
                  </a:lnTo>
                  <a:lnTo>
                    <a:pt x="11183" y="2712"/>
                  </a:lnTo>
                  <a:lnTo>
                    <a:pt x="11183" y="819"/>
                  </a:lnTo>
                  <a:lnTo>
                    <a:pt x="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1"/>
            <p:cNvSpPr/>
            <p:nvPr/>
          </p:nvSpPr>
          <p:spPr>
            <a:xfrm>
              <a:off x="8463547" y="2479525"/>
              <a:ext cx="347208" cy="78244"/>
            </a:xfrm>
            <a:custGeom>
              <a:avLst/>
              <a:gdLst/>
              <a:ahLst/>
              <a:cxnLst/>
              <a:rect l="l" t="t" r="r" b="b"/>
              <a:pathLst>
                <a:path w="10397" h="2343" extrusionOk="0">
                  <a:moveTo>
                    <a:pt x="0" y="0"/>
                  </a:moveTo>
                  <a:lnTo>
                    <a:pt x="0" y="1589"/>
                  </a:lnTo>
                  <a:lnTo>
                    <a:pt x="10188" y="2343"/>
                  </a:lnTo>
                  <a:lnTo>
                    <a:pt x="10397"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1"/>
            <p:cNvSpPr/>
            <p:nvPr/>
          </p:nvSpPr>
          <p:spPr>
            <a:xfrm>
              <a:off x="8429250" y="2431302"/>
              <a:ext cx="349879" cy="48256"/>
            </a:xfrm>
            <a:custGeom>
              <a:avLst/>
              <a:gdLst/>
              <a:ahLst/>
              <a:cxnLst/>
              <a:rect l="l" t="t" r="r" b="b"/>
              <a:pathLst>
                <a:path w="10477" h="1445" extrusionOk="0">
                  <a:moveTo>
                    <a:pt x="1" y="0"/>
                  </a:moveTo>
                  <a:lnTo>
                    <a:pt x="209" y="1444"/>
                  </a:lnTo>
                  <a:lnTo>
                    <a:pt x="10477" y="1444"/>
                  </a:lnTo>
                  <a:lnTo>
                    <a:pt x="10477"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1"/>
            <p:cNvSpPr/>
            <p:nvPr/>
          </p:nvSpPr>
          <p:spPr>
            <a:xfrm>
              <a:off x="8463547" y="2479525"/>
              <a:ext cx="335419" cy="11822"/>
            </a:xfrm>
            <a:custGeom>
              <a:avLst/>
              <a:gdLst/>
              <a:ahLst/>
              <a:cxnLst/>
              <a:rect l="l" t="t" r="r" b="b"/>
              <a:pathLst>
                <a:path w="10044" h="354" extrusionOk="0">
                  <a:moveTo>
                    <a:pt x="0" y="0"/>
                  </a:moveTo>
                  <a:lnTo>
                    <a:pt x="0" y="353"/>
                  </a:lnTo>
                  <a:lnTo>
                    <a:pt x="1004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1"/>
            <p:cNvSpPr/>
            <p:nvPr/>
          </p:nvSpPr>
          <p:spPr>
            <a:xfrm>
              <a:off x="8463547" y="2532556"/>
              <a:ext cx="341297" cy="25213"/>
            </a:xfrm>
            <a:custGeom>
              <a:avLst/>
              <a:gdLst/>
              <a:ahLst/>
              <a:cxnLst/>
              <a:rect l="l" t="t" r="r" b="b"/>
              <a:pathLst>
                <a:path w="10220" h="755" extrusionOk="0">
                  <a:moveTo>
                    <a:pt x="0" y="1"/>
                  </a:moveTo>
                  <a:lnTo>
                    <a:pt x="10188" y="755"/>
                  </a:lnTo>
                  <a:lnTo>
                    <a:pt x="10220" y="370"/>
                  </a:lnTo>
                  <a:lnTo>
                    <a:pt x="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1"/>
            <p:cNvSpPr/>
            <p:nvPr/>
          </p:nvSpPr>
          <p:spPr>
            <a:xfrm>
              <a:off x="8650525" y="2504705"/>
              <a:ext cx="148441" cy="7514"/>
            </a:xfrm>
            <a:custGeom>
              <a:avLst/>
              <a:gdLst/>
              <a:ahLst/>
              <a:cxnLst/>
              <a:rect l="l" t="t" r="r" b="b"/>
              <a:pathLst>
                <a:path w="4445" h="225" extrusionOk="0">
                  <a:moveTo>
                    <a:pt x="1765" y="0"/>
                  </a:moveTo>
                  <a:lnTo>
                    <a:pt x="1" y="225"/>
                  </a:lnTo>
                  <a:lnTo>
                    <a:pt x="4445" y="225"/>
                  </a:lnTo>
                  <a:lnTo>
                    <a:pt x="176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1"/>
            <p:cNvSpPr/>
            <p:nvPr/>
          </p:nvSpPr>
          <p:spPr>
            <a:xfrm>
              <a:off x="8447484" y="2583984"/>
              <a:ext cx="110938" cy="8082"/>
            </a:xfrm>
            <a:custGeom>
              <a:avLst/>
              <a:gdLst/>
              <a:ahLst/>
              <a:cxnLst/>
              <a:rect l="l" t="t" r="r" b="b"/>
              <a:pathLst>
                <a:path w="3322" h="242" extrusionOk="0">
                  <a:moveTo>
                    <a:pt x="0" y="1"/>
                  </a:moveTo>
                  <a:lnTo>
                    <a:pt x="16" y="241"/>
                  </a:lnTo>
                  <a:lnTo>
                    <a:pt x="332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1"/>
            <p:cNvSpPr/>
            <p:nvPr/>
          </p:nvSpPr>
          <p:spPr>
            <a:xfrm>
              <a:off x="8550874" y="2448434"/>
              <a:ext cx="228789" cy="7013"/>
            </a:xfrm>
            <a:custGeom>
              <a:avLst/>
              <a:gdLst/>
              <a:ahLst/>
              <a:cxnLst/>
              <a:rect l="l" t="t" r="r" b="b"/>
              <a:pathLst>
                <a:path w="6851" h="210" extrusionOk="0">
                  <a:moveTo>
                    <a:pt x="6835" y="1"/>
                  </a:moveTo>
                  <a:lnTo>
                    <a:pt x="0" y="209"/>
                  </a:lnTo>
                  <a:cubicBezTo>
                    <a:pt x="0" y="209"/>
                    <a:pt x="6851" y="161"/>
                    <a:pt x="683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1"/>
            <p:cNvSpPr/>
            <p:nvPr/>
          </p:nvSpPr>
          <p:spPr>
            <a:xfrm>
              <a:off x="7992076" y="2278620"/>
              <a:ext cx="390588" cy="52530"/>
            </a:xfrm>
            <a:custGeom>
              <a:avLst/>
              <a:gdLst/>
              <a:ahLst/>
              <a:cxnLst/>
              <a:rect l="l" t="t" r="r" b="b"/>
              <a:pathLst>
                <a:path w="11696" h="1573" extrusionOk="0">
                  <a:moveTo>
                    <a:pt x="0" y="0"/>
                  </a:moveTo>
                  <a:lnTo>
                    <a:pt x="0" y="1572"/>
                  </a:lnTo>
                  <a:lnTo>
                    <a:pt x="11696" y="1572"/>
                  </a:lnTo>
                  <a:lnTo>
                    <a:pt x="1169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1"/>
            <p:cNvSpPr/>
            <p:nvPr/>
          </p:nvSpPr>
          <p:spPr>
            <a:xfrm>
              <a:off x="8042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1"/>
            <p:cNvSpPr/>
            <p:nvPr/>
          </p:nvSpPr>
          <p:spPr>
            <a:xfrm>
              <a:off x="8034387" y="2279689"/>
              <a:ext cx="4842" cy="49324"/>
            </a:xfrm>
            <a:custGeom>
              <a:avLst/>
              <a:gdLst/>
              <a:ahLst/>
              <a:cxnLst/>
              <a:rect l="l" t="t" r="r" b="b"/>
              <a:pathLst>
                <a:path w="145" h="1477" extrusionOk="0">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1"/>
            <p:cNvSpPr/>
            <p:nvPr/>
          </p:nvSpPr>
          <p:spPr>
            <a:xfrm>
              <a:off x="8349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1"/>
            <p:cNvSpPr/>
            <p:nvPr/>
          </p:nvSpPr>
          <p:spPr>
            <a:xfrm>
              <a:off x="8341388" y="2279689"/>
              <a:ext cx="4842" cy="49324"/>
            </a:xfrm>
            <a:custGeom>
              <a:avLst/>
              <a:gdLst/>
              <a:ahLst/>
              <a:cxnLst/>
              <a:rect l="l" t="t" r="r" b="b"/>
              <a:pathLst>
                <a:path w="145" h="1477" extrusionOk="0">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1"/>
            <p:cNvSpPr/>
            <p:nvPr/>
          </p:nvSpPr>
          <p:spPr>
            <a:xfrm>
              <a:off x="8093330" y="2303800"/>
              <a:ext cx="199335" cy="4842"/>
            </a:xfrm>
            <a:custGeom>
              <a:avLst/>
              <a:gdLst/>
              <a:ahLst/>
              <a:cxnLst/>
              <a:rect l="l" t="t" r="r" b="b"/>
              <a:pathLst>
                <a:path w="5969" h="145" extrusionOk="0">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1"/>
            <p:cNvSpPr/>
            <p:nvPr/>
          </p:nvSpPr>
          <p:spPr>
            <a:xfrm>
              <a:off x="7990440" y="2513821"/>
              <a:ext cx="390621" cy="103959"/>
            </a:xfrm>
            <a:custGeom>
              <a:avLst/>
              <a:gdLst/>
              <a:ahLst/>
              <a:cxnLst/>
              <a:rect l="l" t="t" r="r" b="b"/>
              <a:pathLst>
                <a:path w="11697" h="3113" extrusionOk="0">
                  <a:moveTo>
                    <a:pt x="1" y="0"/>
                  </a:moveTo>
                  <a:lnTo>
                    <a:pt x="1" y="3112"/>
                  </a:lnTo>
                  <a:lnTo>
                    <a:pt x="11697" y="3112"/>
                  </a:lnTo>
                  <a:lnTo>
                    <a:pt x="1169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1"/>
            <p:cNvSpPr/>
            <p:nvPr/>
          </p:nvSpPr>
          <p:spPr>
            <a:xfrm>
              <a:off x="7991542" y="2522370"/>
              <a:ext cx="394362" cy="90634"/>
            </a:xfrm>
            <a:custGeom>
              <a:avLst/>
              <a:gdLst/>
              <a:ahLst/>
              <a:cxnLst/>
              <a:rect l="l" t="t" r="r" b="b"/>
              <a:pathLst>
                <a:path w="11809" h="2714" extrusionOk="0">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1"/>
            <p:cNvSpPr/>
            <p:nvPr/>
          </p:nvSpPr>
          <p:spPr>
            <a:xfrm>
              <a:off x="8025271" y="2332186"/>
              <a:ext cx="355790" cy="181134"/>
            </a:xfrm>
            <a:custGeom>
              <a:avLst/>
              <a:gdLst/>
              <a:ahLst/>
              <a:cxnLst/>
              <a:rect l="l" t="t" r="r" b="b"/>
              <a:pathLst>
                <a:path w="10654" h="5424" extrusionOk="0">
                  <a:moveTo>
                    <a:pt x="1" y="0"/>
                  </a:moveTo>
                  <a:lnTo>
                    <a:pt x="1" y="5423"/>
                  </a:lnTo>
                  <a:lnTo>
                    <a:pt x="10654" y="5423"/>
                  </a:lnTo>
                  <a:lnTo>
                    <a:pt x="10654"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51"/>
            <p:cNvSpPr/>
            <p:nvPr/>
          </p:nvSpPr>
          <p:spPr>
            <a:xfrm>
              <a:off x="8082075" y="2338598"/>
              <a:ext cx="4842" cy="175257"/>
            </a:xfrm>
            <a:custGeom>
              <a:avLst/>
              <a:gdLst/>
              <a:ahLst/>
              <a:cxnLst/>
              <a:rect l="l" t="t" r="r" b="b"/>
              <a:pathLst>
                <a:path w="145" h="5248" extrusionOk="0">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51"/>
            <p:cNvSpPr/>
            <p:nvPr/>
          </p:nvSpPr>
          <p:spPr>
            <a:xfrm>
              <a:off x="8108858" y="2336461"/>
              <a:ext cx="4842" cy="173086"/>
            </a:xfrm>
            <a:custGeom>
              <a:avLst/>
              <a:gdLst/>
              <a:ahLst/>
              <a:cxnLst/>
              <a:rect l="l" t="t" r="r" b="b"/>
              <a:pathLst>
                <a:path w="145" h="5183" extrusionOk="0">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1"/>
            <p:cNvSpPr/>
            <p:nvPr/>
          </p:nvSpPr>
          <p:spPr>
            <a:xfrm>
              <a:off x="8338182" y="2330583"/>
              <a:ext cx="4842" cy="182170"/>
            </a:xfrm>
            <a:custGeom>
              <a:avLst/>
              <a:gdLst/>
              <a:ahLst/>
              <a:cxnLst/>
              <a:rect l="l" t="t" r="r" b="b"/>
              <a:pathLst>
                <a:path w="145" h="5455" extrusionOk="0">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1"/>
            <p:cNvSpPr/>
            <p:nvPr/>
          </p:nvSpPr>
          <p:spPr>
            <a:xfrm>
              <a:off x="8306557" y="2333255"/>
              <a:ext cx="4842" cy="177361"/>
            </a:xfrm>
            <a:custGeom>
              <a:avLst/>
              <a:gdLst/>
              <a:ahLst/>
              <a:cxnLst/>
              <a:rect l="l" t="t" r="r" b="b"/>
              <a:pathLst>
                <a:path w="145" h="5311" extrusionOk="0">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1"/>
            <p:cNvSpPr/>
            <p:nvPr/>
          </p:nvSpPr>
          <p:spPr>
            <a:xfrm>
              <a:off x="7881171" y="2615075"/>
              <a:ext cx="529378" cy="1712329"/>
            </a:xfrm>
            <a:custGeom>
              <a:avLst/>
              <a:gdLst/>
              <a:ahLst/>
              <a:cxnLst/>
              <a:rect l="l" t="t" r="r" b="b"/>
              <a:pathLst>
                <a:path w="15852" h="51275" extrusionOk="0">
                  <a:moveTo>
                    <a:pt x="0" y="0"/>
                  </a:moveTo>
                  <a:lnTo>
                    <a:pt x="0" y="51275"/>
                  </a:lnTo>
                  <a:lnTo>
                    <a:pt x="15851" y="51275"/>
                  </a:lnTo>
                  <a:lnTo>
                    <a:pt x="1585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1"/>
            <p:cNvSpPr/>
            <p:nvPr/>
          </p:nvSpPr>
          <p:spPr>
            <a:xfrm>
              <a:off x="8410515" y="2615609"/>
              <a:ext cx="448996" cy="1711794"/>
            </a:xfrm>
            <a:custGeom>
              <a:avLst/>
              <a:gdLst/>
              <a:ahLst/>
              <a:cxnLst/>
              <a:rect l="l" t="t" r="r" b="b"/>
              <a:pathLst>
                <a:path w="13445" h="51259" extrusionOk="0">
                  <a:moveTo>
                    <a:pt x="0" y="0"/>
                  </a:moveTo>
                  <a:lnTo>
                    <a:pt x="0" y="51259"/>
                  </a:lnTo>
                  <a:lnTo>
                    <a:pt x="13444" y="51259"/>
                  </a:lnTo>
                  <a:lnTo>
                    <a:pt x="1344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1"/>
            <p:cNvSpPr/>
            <p:nvPr/>
          </p:nvSpPr>
          <p:spPr>
            <a:xfrm>
              <a:off x="7922414" y="2684704"/>
              <a:ext cx="424885" cy="368647"/>
            </a:xfrm>
            <a:custGeom>
              <a:avLst/>
              <a:gdLst/>
              <a:ahLst/>
              <a:cxnLst/>
              <a:rect l="l" t="t" r="r" b="b"/>
              <a:pathLst>
                <a:path w="12723" h="11039" extrusionOk="0">
                  <a:moveTo>
                    <a:pt x="0" y="1"/>
                  </a:moveTo>
                  <a:lnTo>
                    <a:pt x="0" y="11039"/>
                  </a:lnTo>
                  <a:lnTo>
                    <a:pt x="12723" y="11039"/>
                  </a:lnTo>
                  <a:lnTo>
                    <a:pt x="1272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51"/>
            <p:cNvSpPr/>
            <p:nvPr/>
          </p:nvSpPr>
          <p:spPr>
            <a:xfrm>
              <a:off x="7922414" y="3095128"/>
              <a:ext cx="424885" cy="369182"/>
            </a:xfrm>
            <a:custGeom>
              <a:avLst/>
              <a:gdLst/>
              <a:ahLst/>
              <a:cxnLst/>
              <a:rect l="l" t="t" r="r" b="b"/>
              <a:pathLst>
                <a:path w="12723" h="11055" extrusionOk="0">
                  <a:moveTo>
                    <a:pt x="0" y="0"/>
                  </a:moveTo>
                  <a:lnTo>
                    <a:pt x="0" y="11054"/>
                  </a:lnTo>
                  <a:lnTo>
                    <a:pt x="12723" y="11054"/>
                  </a:lnTo>
                  <a:lnTo>
                    <a:pt x="1272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51"/>
            <p:cNvSpPr/>
            <p:nvPr/>
          </p:nvSpPr>
          <p:spPr>
            <a:xfrm>
              <a:off x="7922414" y="3506054"/>
              <a:ext cx="424885" cy="368647"/>
            </a:xfrm>
            <a:custGeom>
              <a:avLst/>
              <a:gdLst/>
              <a:ahLst/>
              <a:cxnLst/>
              <a:rect l="l" t="t" r="r" b="b"/>
              <a:pathLst>
                <a:path w="12723" h="11039" extrusionOk="0">
                  <a:moveTo>
                    <a:pt x="0" y="0"/>
                  </a:moveTo>
                  <a:lnTo>
                    <a:pt x="0" y="11038"/>
                  </a:lnTo>
                  <a:lnTo>
                    <a:pt x="12723" y="11038"/>
                  </a:lnTo>
                  <a:lnTo>
                    <a:pt x="1272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51"/>
            <p:cNvSpPr/>
            <p:nvPr/>
          </p:nvSpPr>
          <p:spPr>
            <a:xfrm>
              <a:off x="7922414" y="3916445"/>
              <a:ext cx="424885" cy="369182"/>
            </a:xfrm>
            <a:custGeom>
              <a:avLst/>
              <a:gdLst/>
              <a:ahLst/>
              <a:cxnLst/>
              <a:rect l="l" t="t" r="r" b="b"/>
              <a:pathLst>
                <a:path w="12723" h="11055" extrusionOk="0">
                  <a:moveTo>
                    <a:pt x="0" y="1"/>
                  </a:moveTo>
                  <a:lnTo>
                    <a:pt x="0" y="11055"/>
                  </a:lnTo>
                  <a:lnTo>
                    <a:pt x="12723" y="11055"/>
                  </a:lnTo>
                  <a:lnTo>
                    <a:pt x="1272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51"/>
            <p:cNvSpPr/>
            <p:nvPr/>
          </p:nvSpPr>
          <p:spPr>
            <a:xfrm>
              <a:off x="8100276" y="2737768"/>
              <a:ext cx="34330" cy="29722"/>
            </a:xfrm>
            <a:custGeom>
              <a:avLst/>
              <a:gdLst/>
              <a:ahLst/>
              <a:cxnLst/>
              <a:rect l="l" t="t" r="r" b="b"/>
              <a:pathLst>
                <a:path w="1028" h="890" extrusionOk="0">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1"/>
            <p:cNvSpPr/>
            <p:nvPr/>
          </p:nvSpPr>
          <p:spPr>
            <a:xfrm>
              <a:off x="8100276" y="3153503"/>
              <a:ext cx="34330" cy="29488"/>
            </a:xfrm>
            <a:custGeom>
              <a:avLst/>
              <a:gdLst/>
              <a:ahLst/>
              <a:cxnLst/>
              <a:rect l="l" t="t" r="r" b="b"/>
              <a:pathLst>
                <a:path w="1028" h="883" extrusionOk="0">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1"/>
            <p:cNvSpPr/>
            <p:nvPr/>
          </p:nvSpPr>
          <p:spPr>
            <a:xfrm>
              <a:off x="8100276" y="3568736"/>
              <a:ext cx="34330" cy="29488"/>
            </a:xfrm>
            <a:custGeom>
              <a:avLst/>
              <a:gdLst/>
              <a:ahLst/>
              <a:cxnLst/>
              <a:rect l="l" t="t" r="r" b="b"/>
              <a:pathLst>
                <a:path w="1028" h="883" extrusionOk="0">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1"/>
            <p:cNvSpPr/>
            <p:nvPr/>
          </p:nvSpPr>
          <p:spPr>
            <a:xfrm>
              <a:off x="8100276" y="3984504"/>
              <a:ext cx="34330" cy="29287"/>
            </a:xfrm>
            <a:custGeom>
              <a:avLst/>
              <a:gdLst/>
              <a:ahLst/>
              <a:cxnLst/>
              <a:rect l="l" t="t" r="r" b="b"/>
              <a:pathLst>
                <a:path w="1028" h="877" extrusionOk="0">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1"/>
            <p:cNvSpPr/>
            <p:nvPr/>
          </p:nvSpPr>
          <p:spPr>
            <a:xfrm>
              <a:off x="7881171" y="4327370"/>
              <a:ext cx="61113" cy="343468"/>
            </a:xfrm>
            <a:custGeom>
              <a:avLst/>
              <a:gdLst/>
              <a:ahLst/>
              <a:cxnLst/>
              <a:rect l="l" t="t" r="r" b="b"/>
              <a:pathLst>
                <a:path w="1830" h="10285" extrusionOk="0">
                  <a:moveTo>
                    <a:pt x="0" y="1"/>
                  </a:moveTo>
                  <a:lnTo>
                    <a:pt x="0" y="10285"/>
                  </a:lnTo>
                  <a:lnTo>
                    <a:pt x="1829" y="10285"/>
                  </a:lnTo>
                  <a:lnTo>
                    <a:pt x="182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1"/>
            <p:cNvSpPr/>
            <p:nvPr/>
          </p:nvSpPr>
          <p:spPr>
            <a:xfrm>
              <a:off x="8347265"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51"/>
            <p:cNvSpPr/>
            <p:nvPr/>
          </p:nvSpPr>
          <p:spPr>
            <a:xfrm>
              <a:off x="8791953"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375"/>
        <p:cNvGrpSpPr/>
        <p:nvPr/>
      </p:nvGrpSpPr>
      <p:grpSpPr>
        <a:xfrm>
          <a:off x="0" y="0"/>
          <a:ext cx="0" cy="0"/>
          <a:chOff x="0" y="0"/>
          <a:chExt cx="0" cy="0"/>
        </a:xfrm>
      </p:grpSpPr>
      <p:sp>
        <p:nvSpPr>
          <p:cNvPr id="376" name="Google Shape;376;p5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subtitle + text">
  <p:cSld name="CUSTOM_6">
    <p:spTree>
      <p:nvGrpSpPr>
        <p:cNvPr id="1" name="Shape 12"/>
        <p:cNvGrpSpPr/>
        <p:nvPr/>
      </p:nvGrpSpPr>
      <p:grpSpPr>
        <a:xfrm>
          <a:off x="0" y="0"/>
          <a:ext cx="0" cy="0"/>
          <a:chOff x="0" y="0"/>
          <a:chExt cx="0" cy="0"/>
        </a:xfrm>
      </p:grpSpPr>
      <p:sp>
        <p:nvSpPr>
          <p:cNvPr id="13" name="Google Shape;13;p3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39"/>
          <p:cNvGrpSpPr/>
          <p:nvPr/>
        </p:nvGrpSpPr>
        <p:grpSpPr>
          <a:xfrm>
            <a:off x="-118816" y="1154546"/>
            <a:ext cx="919967" cy="1399508"/>
            <a:chOff x="-147716" y="1154546"/>
            <a:chExt cx="919967" cy="1399508"/>
          </a:xfrm>
        </p:grpSpPr>
        <p:sp>
          <p:nvSpPr>
            <p:cNvPr id="15" name="Google Shape;15;p39"/>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9"/>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9"/>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39"/>
          <p:cNvGrpSpPr/>
          <p:nvPr/>
        </p:nvGrpSpPr>
        <p:grpSpPr>
          <a:xfrm>
            <a:off x="7102066" y="3464861"/>
            <a:ext cx="1313778" cy="1210378"/>
            <a:chOff x="7102066" y="3464861"/>
            <a:chExt cx="1313778" cy="1210378"/>
          </a:xfrm>
        </p:grpSpPr>
        <p:sp>
          <p:nvSpPr>
            <p:cNvPr id="19" name="Google Shape;19;p39"/>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9"/>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9"/>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9"/>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9"/>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9"/>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9"/>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9"/>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9"/>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9"/>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9"/>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9"/>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9"/>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39"/>
          <p:cNvSpPr txBox="1">
            <a:spLocks noGrp="1"/>
          </p:cNvSpPr>
          <p:nvPr>
            <p:ph type="title"/>
          </p:nvPr>
        </p:nvSpPr>
        <p:spPr>
          <a:xfrm>
            <a:off x="4941425" y="1361775"/>
            <a:ext cx="3361800" cy="4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39"/>
          <p:cNvSpPr txBox="1">
            <a:spLocks noGrp="1"/>
          </p:cNvSpPr>
          <p:nvPr>
            <p:ph type="subTitle" idx="1"/>
          </p:nvPr>
        </p:nvSpPr>
        <p:spPr>
          <a:xfrm>
            <a:off x="2571750" y="2437675"/>
            <a:ext cx="2000400" cy="39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39"/>
          <p:cNvSpPr txBox="1">
            <a:spLocks noGrp="1"/>
          </p:cNvSpPr>
          <p:nvPr>
            <p:ph type="subTitle" idx="2"/>
          </p:nvPr>
        </p:nvSpPr>
        <p:spPr>
          <a:xfrm>
            <a:off x="4941425" y="1953692"/>
            <a:ext cx="3353700" cy="117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sz="1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
    <p:spTree>
      <p:nvGrpSpPr>
        <p:cNvPr id="1" name="Shape 35"/>
        <p:cNvGrpSpPr/>
        <p:nvPr/>
      </p:nvGrpSpPr>
      <p:grpSpPr>
        <a:xfrm>
          <a:off x="0" y="0"/>
          <a:ext cx="0" cy="0"/>
          <a:chOff x="0" y="0"/>
          <a:chExt cx="0" cy="0"/>
        </a:xfrm>
      </p:grpSpPr>
      <p:sp>
        <p:nvSpPr>
          <p:cNvPr id="36" name="Google Shape;36;p4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0"/>
          <p:cNvSpPr txBox="1">
            <a:spLocks noGrp="1"/>
          </p:cNvSpPr>
          <p:nvPr>
            <p:ph type="subTitle" idx="1"/>
          </p:nvPr>
        </p:nvSpPr>
        <p:spPr>
          <a:xfrm>
            <a:off x="2030400" y="1767600"/>
            <a:ext cx="1695600" cy="320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40"/>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9" name="Google Shape;39;p40"/>
          <p:cNvSpPr txBox="1">
            <a:spLocks noGrp="1"/>
          </p:cNvSpPr>
          <p:nvPr>
            <p:ph type="subTitle" idx="2"/>
          </p:nvPr>
        </p:nvSpPr>
        <p:spPr>
          <a:xfrm>
            <a:off x="2030400" y="2088000"/>
            <a:ext cx="1695600" cy="84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40" name="Google Shape;40;p40"/>
          <p:cNvSpPr txBox="1">
            <a:spLocks noGrp="1"/>
          </p:cNvSpPr>
          <p:nvPr>
            <p:ph type="subTitle" idx="3"/>
          </p:nvPr>
        </p:nvSpPr>
        <p:spPr>
          <a:xfrm>
            <a:off x="5443200" y="1767600"/>
            <a:ext cx="1695600" cy="32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41" name="Google Shape;41;p40"/>
          <p:cNvSpPr txBox="1">
            <a:spLocks noGrp="1"/>
          </p:cNvSpPr>
          <p:nvPr>
            <p:ph type="subTitle" idx="4"/>
          </p:nvPr>
        </p:nvSpPr>
        <p:spPr>
          <a:xfrm>
            <a:off x="5443200" y="2087950"/>
            <a:ext cx="1695600" cy="84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0"/>
          <p:cNvSpPr txBox="1">
            <a:spLocks noGrp="1"/>
          </p:cNvSpPr>
          <p:nvPr>
            <p:ph type="subTitle" idx="5"/>
          </p:nvPr>
        </p:nvSpPr>
        <p:spPr>
          <a:xfrm>
            <a:off x="2030400" y="2937550"/>
            <a:ext cx="1695600" cy="320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40"/>
          <p:cNvSpPr txBox="1">
            <a:spLocks noGrp="1"/>
          </p:cNvSpPr>
          <p:nvPr>
            <p:ph type="subTitle" idx="6"/>
          </p:nvPr>
        </p:nvSpPr>
        <p:spPr>
          <a:xfrm>
            <a:off x="2030400" y="3257900"/>
            <a:ext cx="1695600" cy="84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44" name="Google Shape;44;p40"/>
          <p:cNvSpPr txBox="1">
            <a:spLocks noGrp="1"/>
          </p:cNvSpPr>
          <p:nvPr>
            <p:ph type="subTitle" idx="7"/>
          </p:nvPr>
        </p:nvSpPr>
        <p:spPr>
          <a:xfrm>
            <a:off x="5443200" y="2937550"/>
            <a:ext cx="1695600" cy="32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45" name="Google Shape;45;p40"/>
          <p:cNvSpPr txBox="1">
            <a:spLocks noGrp="1"/>
          </p:cNvSpPr>
          <p:nvPr>
            <p:ph type="subTitle" idx="8"/>
          </p:nvPr>
        </p:nvSpPr>
        <p:spPr>
          <a:xfrm>
            <a:off x="5443200" y="3257900"/>
            <a:ext cx="1695600" cy="84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46" name="Google Shape;46;p40"/>
          <p:cNvGrpSpPr/>
          <p:nvPr/>
        </p:nvGrpSpPr>
        <p:grpSpPr>
          <a:xfrm>
            <a:off x="564214" y="3332756"/>
            <a:ext cx="571420" cy="1339946"/>
            <a:chOff x="564214" y="3344581"/>
            <a:chExt cx="571420" cy="1339946"/>
          </a:xfrm>
        </p:grpSpPr>
        <p:sp>
          <p:nvSpPr>
            <p:cNvPr id="47" name="Google Shape;47;p40"/>
            <p:cNvSpPr/>
            <p:nvPr/>
          </p:nvSpPr>
          <p:spPr>
            <a:xfrm>
              <a:off x="732894" y="3344581"/>
              <a:ext cx="402740" cy="986499"/>
            </a:xfrm>
            <a:custGeom>
              <a:avLst/>
              <a:gdLst/>
              <a:ahLst/>
              <a:cxnLst/>
              <a:rect l="l" t="t" r="r" b="b"/>
              <a:pathLst>
                <a:path w="12566" h="30780" extrusionOk="0">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0"/>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40"/>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0"/>
            <p:cNvSpPr/>
            <p:nvPr/>
          </p:nvSpPr>
          <p:spPr>
            <a:xfrm>
              <a:off x="696485" y="4021541"/>
              <a:ext cx="296719" cy="507159"/>
            </a:xfrm>
            <a:custGeom>
              <a:avLst/>
              <a:gdLst/>
              <a:ahLst/>
              <a:cxnLst/>
              <a:rect l="l" t="t" r="r" b="b"/>
              <a:pathLst>
                <a:path w="9258" h="15824" extrusionOk="0">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0"/>
            <p:cNvSpPr/>
            <p:nvPr/>
          </p:nvSpPr>
          <p:spPr>
            <a:xfrm>
              <a:off x="931027" y="3611333"/>
              <a:ext cx="64292" cy="909867"/>
            </a:xfrm>
            <a:custGeom>
              <a:avLst/>
              <a:gdLst/>
              <a:ahLst/>
              <a:cxnLst/>
              <a:rect l="l" t="t" r="r" b="b"/>
              <a:pathLst>
                <a:path w="2006" h="28389" extrusionOk="0">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0"/>
            <p:cNvSpPr/>
            <p:nvPr/>
          </p:nvSpPr>
          <p:spPr>
            <a:xfrm>
              <a:off x="842697" y="4391558"/>
              <a:ext cx="240984" cy="292969"/>
            </a:xfrm>
            <a:custGeom>
              <a:avLst/>
              <a:gdLst/>
              <a:ahLst/>
              <a:cxnLst/>
              <a:rect l="l" t="t" r="r" b="b"/>
              <a:pathLst>
                <a:path w="7519" h="9141" extrusionOk="0">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 name="Google Shape;53;p40"/>
          <p:cNvGrpSpPr/>
          <p:nvPr/>
        </p:nvGrpSpPr>
        <p:grpSpPr>
          <a:xfrm>
            <a:off x="7805912" y="4279127"/>
            <a:ext cx="1022845" cy="394696"/>
            <a:chOff x="7805912" y="4279127"/>
            <a:chExt cx="1022845" cy="394696"/>
          </a:xfrm>
        </p:grpSpPr>
        <p:sp>
          <p:nvSpPr>
            <p:cNvPr id="54" name="Google Shape;54;p40"/>
            <p:cNvSpPr/>
            <p:nvPr/>
          </p:nvSpPr>
          <p:spPr>
            <a:xfrm>
              <a:off x="7846071" y="4365341"/>
              <a:ext cx="949481" cy="308481"/>
            </a:xfrm>
            <a:custGeom>
              <a:avLst/>
              <a:gdLst/>
              <a:ahLst/>
              <a:cxnLst/>
              <a:rect l="l" t="t" r="r" b="b"/>
              <a:pathLst>
                <a:path w="29625" h="9625" extrusionOk="0">
                  <a:moveTo>
                    <a:pt x="1" y="0"/>
                  </a:moveTo>
                  <a:lnTo>
                    <a:pt x="1" y="9624"/>
                  </a:lnTo>
                  <a:lnTo>
                    <a:pt x="29625" y="9624"/>
                  </a:lnTo>
                  <a:lnTo>
                    <a:pt x="2962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0"/>
            <p:cNvSpPr/>
            <p:nvPr/>
          </p:nvSpPr>
          <p:spPr>
            <a:xfrm>
              <a:off x="7805912" y="4279127"/>
              <a:ext cx="1022844" cy="86247"/>
            </a:xfrm>
            <a:custGeom>
              <a:avLst/>
              <a:gdLst/>
              <a:ahLst/>
              <a:cxnLst/>
              <a:rect l="l" t="t" r="r" b="b"/>
              <a:pathLst>
                <a:path w="31914" h="2691" extrusionOk="0">
                  <a:moveTo>
                    <a:pt x="1" y="0"/>
                  </a:moveTo>
                  <a:lnTo>
                    <a:pt x="1" y="2690"/>
                  </a:lnTo>
                  <a:lnTo>
                    <a:pt x="31914" y="2690"/>
                  </a:lnTo>
                  <a:lnTo>
                    <a:pt x="3191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0"/>
            <p:cNvSpPr/>
            <p:nvPr/>
          </p:nvSpPr>
          <p:spPr>
            <a:xfrm>
              <a:off x="8297527" y="4279127"/>
              <a:ext cx="531229" cy="394696"/>
            </a:xfrm>
            <a:custGeom>
              <a:avLst/>
              <a:gdLst/>
              <a:ahLst/>
              <a:cxnLst/>
              <a:rect l="l" t="t" r="r" b="b"/>
              <a:pathLst>
                <a:path w="16575" h="12315" extrusionOk="0">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0"/>
            <p:cNvSpPr/>
            <p:nvPr/>
          </p:nvSpPr>
          <p:spPr>
            <a:xfrm>
              <a:off x="7978886" y="4415115"/>
              <a:ext cx="192268" cy="46088"/>
            </a:xfrm>
            <a:custGeom>
              <a:avLst/>
              <a:gdLst/>
              <a:ahLst/>
              <a:cxnLst/>
              <a:rect l="l" t="t" r="r" b="b"/>
              <a:pathLst>
                <a:path w="5999" h="1438" extrusionOk="0">
                  <a:moveTo>
                    <a:pt x="0" y="1"/>
                  </a:moveTo>
                  <a:lnTo>
                    <a:pt x="0" y="1438"/>
                  </a:lnTo>
                  <a:lnTo>
                    <a:pt x="5999" y="1438"/>
                  </a:lnTo>
                  <a:lnTo>
                    <a:pt x="599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0"/>
            <p:cNvSpPr/>
            <p:nvPr/>
          </p:nvSpPr>
          <p:spPr>
            <a:xfrm>
              <a:off x="7953726" y="4519566"/>
              <a:ext cx="247426" cy="98009"/>
            </a:xfrm>
            <a:custGeom>
              <a:avLst/>
              <a:gdLst/>
              <a:ahLst/>
              <a:cxnLst/>
              <a:rect l="l" t="t" r="r" b="b"/>
              <a:pathLst>
                <a:path w="7720" h="3058" extrusionOk="0">
                  <a:moveTo>
                    <a:pt x="0" y="0"/>
                  </a:moveTo>
                  <a:lnTo>
                    <a:pt x="0" y="3058"/>
                  </a:lnTo>
                  <a:lnTo>
                    <a:pt x="7720" y="3058"/>
                  </a:lnTo>
                  <a:lnTo>
                    <a:pt x="77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59;p40"/>
          <p:cNvGrpSpPr/>
          <p:nvPr/>
        </p:nvGrpSpPr>
        <p:grpSpPr>
          <a:xfrm>
            <a:off x="8043992" y="3722915"/>
            <a:ext cx="509852" cy="559624"/>
            <a:chOff x="1203067" y="4113653"/>
            <a:chExt cx="509852" cy="559624"/>
          </a:xfrm>
        </p:grpSpPr>
        <p:sp>
          <p:nvSpPr>
            <p:cNvPr id="60" name="Google Shape;60;p40"/>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0"/>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0"/>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0"/>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0"/>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0"/>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0"/>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0"/>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0"/>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0"/>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0"/>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0"/>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0"/>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0"/>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0"/>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0"/>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0"/>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0"/>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0"/>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0"/>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0"/>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 name="Google Shape;81;p40"/>
          <p:cNvGrpSpPr/>
          <p:nvPr/>
        </p:nvGrpSpPr>
        <p:grpSpPr>
          <a:xfrm>
            <a:off x="1203067" y="4113653"/>
            <a:ext cx="509852" cy="559624"/>
            <a:chOff x="1203067" y="4113653"/>
            <a:chExt cx="509852" cy="559624"/>
          </a:xfrm>
        </p:grpSpPr>
        <p:sp>
          <p:nvSpPr>
            <p:cNvPr id="82" name="Google Shape;82;p40"/>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0"/>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0"/>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0"/>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0"/>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0"/>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0"/>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0"/>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0"/>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0"/>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0"/>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0"/>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0"/>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0"/>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0"/>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0"/>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40"/>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0"/>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0"/>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0"/>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0"/>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42"/>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06" name="Google Shape;106;p4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107"/>
        <p:cNvGrpSpPr/>
        <p:nvPr/>
      </p:nvGrpSpPr>
      <p:grpSpPr>
        <a:xfrm>
          <a:off x="0" y="0"/>
          <a:ext cx="0" cy="0"/>
          <a:chOff x="0" y="0"/>
          <a:chExt cx="0" cy="0"/>
        </a:xfrm>
      </p:grpSpPr>
      <p:sp>
        <p:nvSpPr>
          <p:cNvPr id="108" name="Google Shape;108;p4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3"/>
          <p:cNvSpPr txBox="1">
            <a:spLocks noGrp="1"/>
          </p:cNvSpPr>
          <p:nvPr>
            <p:ph type="title"/>
          </p:nvPr>
        </p:nvSpPr>
        <p:spPr>
          <a:xfrm>
            <a:off x="720000" y="540000"/>
            <a:ext cx="3006000" cy="122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5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10" name="Google Shape;110;p43"/>
          <p:cNvSpPr txBox="1">
            <a:spLocks noGrp="1"/>
          </p:cNvSpPr>
          <p:nvPr>
            <p:ph type="subTitle" idx="1"/>
          </p:nvPr>
        </p:nvSpPr>
        <p:spPr>
          <a:xfrm>
            <a:off x="720000" y="1767600"/>
            <a:ext cx="3006000" cy="900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1" name="Google Shape;111;p43"/>
          <p:cNvSpPr txBox="1"/>
          <p:nvPr/>
        </p:nvSpPr>
        <p:spPr>
          <a:xfrm>
            <a:off x="720000" y="3808800"/>
            <a:ext cx="3006000" cy="51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263238"/>
                </a:solidFill>
                <a:latin typeface="Josefin Sans"/>
                <a:ea typeface="Josefin Sans"/>
                <a:cs typeface="Josefin Sans"/>
                <a:sym typeface="Josefin Sans"/>
              </a:rPr>
              <a:t>CREDITS: This presentation template was created by </a:t>
            </a:r>
            <a:r>
              <a:rPr lang="en-US" sz="800" b="0" i="0" u="none" strike="noStrike" cap="none">
                <a:solidFill>
                  <a:srgbClr val="263238"/>
                </a:solidFill>
                <a:uFill>
                  <a:noFill/>
                </a:uFill>
                <a:latin typeface="Josefin Sans"/>
                <a:ea typeface="Josefin Sans"/>
                <a:cs typeface="Josefin Sans"/>
                <a:sym typeface="Josefin Sa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US" sz="800" b="0" i="0" u="none" strike="noStrike" cap="none">
                <a:solidFill>
                  <a:srgbClr val="263238"/>
                </a:solidFill>
                <a:latin typeface="Josefin Sans"/>
                <a:ea typeface="Josefin Sans"/>
                <a:cs typeface="Josefin Sans"/>
                <a:sym typeface="Josefin Sans"/>
              </a:rPr>
              <a:t>, including icons by </a:t>
            </a:r>
            <a:r>
              <a:rPr lang="en-US" sz="800" b="0" i="0" u="none" strike="noStrike" cap="none">
                <a:solidFill>
                  <a:srgbClr val="263238"/>
                </a:solidFill>
                <a:uFill>
                  <a:noFill/>
                </a:uFill>
                <a:latin typeface="Josefin Sans"/>
                <a:ea typeface="Josefin Sans"/>
                <a:cs typeface="Josefin Sans"/>
                <a:sym typeface="Josefin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US" sz="800" b="0" i="0" u="none" strike="noStrike" cap="none">
                <a:solidFill>
                  <a:srgbClr val="263238"/>
                </a:solidFill>
                <a:latin typeface="Josefin Sans"/>
                <a:ea typeface="Josefin Sans"/>
                <a:cs typeface="Josefin Sans"/>
                <a:sym typeface="Josefin Sans"/>
              </a:rPr>
              <a:t>, and infographics &amp; images by </a:t>
            </a:r>
            <a:r>
              <a:rPr lang="en-US" sz="800" b="0" i="0" u="none" strike="noStrike" cap="none">
                <a:solidFill>
                  <a:srgbClr val="263238"/>
                </a:solidFill>
                <a:uFill>
                  <a:noFill/>
                </a:uFill>
                <a:latin typeface="Josefin Sans"/>
                <a:ea typeface="Josefin Sans"/>
                <a:cs typeface="Josefin Sans"/>
                <a:sym typeface="Josefin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800" b="0" i="0" u="none" strike="noStrike" cap="none">
              <a:solidFill>
                <a:srgbClr val="263238"/>
              </a:solidFill>
              <a:latin typeface="Josefin Sans"/>
              <a:ea typeface="Josefin Sans"/>
              <a:cs typeface="Josefin Sans"/>
              <a:sym typeface="Josefin Sans"/>
            </a:endParaRPr>
          </a:p>
        </p:txBody>
      </p:sp>
      <p:grpSp>
        <p:nvGrpSpPr>
          <p:cNvPr id="112" name="Google Shape;112;p43"/>
          <p:cNvGrpSpPr/>
          <p:nvPr/>
        </p:nvGrpSpPr>
        <p:grpSpPr>
          <a:xfrm>
            <a:off x="3856209" y="1076757"/>
            <a:ext cx="4958959" cy="3594952"/>
            <a:chOff x="3856209" y="1076757"/>
            <a:chExt cx="4958959" cy="3594952"/>
          </a:xfrm>
        </p:grpSpPr>
        <p:grpSp>
          <p:nvGrpSpPr>
            <p:cNvPr id="113" name="Google Shape;113;p43"/>
            <p:cNvGrpSpPr/>
            <p:nvPr/>
          </p:nvGrpSpPr>
          <p:grpSpPr>
            <a:xfrm>
              <a:off x="5651527" y="1451635"/>
              <a:ext cx="483570" cy="631930"/>
              <a:chOff x="8361052" y="1422160"/>
              <a:chExt cx="483570" cy="631930"/>
            </a:xfrm>
          </p:grpSpPr>
          <p:sp>
            <p:nvSpPr>
              <p:cNvPr id="114" name="Google Shape;114;p43"/>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3"/>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3"/>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3"/>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43"/>
            <p:cNvGrpSpPr/>
            <p:nvPr/>
          </p:nvGrpSpPr>
          <p:grpSpPr>
            <a:xfrm>
              <a:off x="3856209" y="1076757"/>
              <a:ext cx="1206554" cy="2111005"/>
              <a:chOff x="4052859" y="1076757"/>
              <a:chExt cx="1206554" cy="2111005"/>
            </a:xfrm>
          </p:grpSpPr>
          <p:sp>
            <p:nvSpPr>
              <p:cNvPr id="119" name="Google Shape;119;p43"/>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43"/>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3"/>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3"/>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3"/>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3"/>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3"/>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3"/>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3"/>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3"/>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3"/>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3"/>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3"/>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3"/>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 name="Google Shape;133;p43"/>
            <p:cNvGrpSpPr/>
            <p:nvPr/>
          </p:nvGrpSpPr>
          <p:grpSpPr>
            <a:xfrm>
              <a:off x="6809671" y="1076757"/>
              <a:ext cx="1206523" cy="2111005"/>
              <a:chOff x="6809671" y="1076757"/>
              <a:chExt cx="1206523" cy="2111005"/>
            </a:xfrm>
          </p:grpSpPr>
          <p:sp>
            <p:nvSpPr>
              <p:cNvPr id="134" name="Google Shape;134;p43"/>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3"/>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3"/>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3"/>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43"/>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3"/>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3"/>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43"/>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3"/>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3"/>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43"/>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43"/>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3"/>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3"/>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43"/>
            <p:cNvGrpSpPr/>
            <p:nvPr/>
          </p:nvGrpSpPr>
          <p:grpSpPr>
            <a:xfrm>
              <a:off x="8191828" y="3210069"/>
              <a:ext cx="623340" cy="1461640"/>
              <a:chOff x="8191828" y="3210069"/>
              <a:chExt cx="623340" cy="1461640"/>
            </a:xfrm>
          </p:grpSpPr>
          <p:sp>
            <p:nvSpPr>
              <p:cNvPr id="149" name="Google Shape;149;p43"/>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3"/>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3"/>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3"/>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3"/>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5"/>
        <p:cNvGrpSpPr/>
        <p:nvPr/>
      </p:nvGrpSpPr>
      <p:grpSpPr>
        <a:xfrm>
          <a:off x="0" y="0"/>
          <a:ext cx="0" cy="0"/>
          <a:chOff x="0" y="0"/>
          <a:chExt cx="0" cy="0"/>
        </a:xfrm>
      </p:grpSpPr>
      <p:sp>
        <p:nvSpPr>
          <p:cNvPr id="176" name="Google Shape;176;p4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5"/>
          <p:cNvSpPr txBox="1">
            <a:spLocks noGrp="1"/>
          </p:cNvSpPr>
          <p:nvPr>
            <p:ph type="title"/>
          </p:nvPr>
        </p:nvSpPr>
        <p:spPr>
          <a:xfrm>
            <a:off x="720000" y="2150850"/>
            <a:ext cx="77040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8"/>
        <p:cNvGrpSpPr/>
        <p:nvPr/>
      </p:nvGrpSpPr>
      <p:grpSpPr>
        <a:xfrm>
          <a:off x="0" y="0"/>
          <a:ext cx="0" cy="0"/>
          <a:chOff x="0" y="0"/>
          <a:chExt cx="0" cy="0"/>
        </a:xfrm>
      </p:grpSpPr>
      <p:sp>
        <p:nvSpPr>
          <p:cNvPr id="179" name="Google Shape;179;p4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6"/>
          <p:cNvSpPr txBox="1">
            <a:spLocks noGrp="1"/>
          </p:cNvSpPr>
          <p:nvPr>
            <p:ph type="body" idx="1"/>
          </p:nvPr>
        </p:nvSpPr>
        <p:spPr>
          <a:xfrm>
            <a:off x="2776200" y="1514400"/>
            <a:ext cx="3591600" cy="1153200"/>
          </a:xfrm>
          <a:prstGeom prst="rect">
            <a:avLst/>
          </a:prstGeom>
          <a:noFill/>
          <a:ln>
            <a:noFill/>
          </a:ln>
        </p:spPr>
        <p:txBody>
          <a:bodyPr spcFirstLastPara="1" wrap="square" lIns="91425" tIns="91425" rIns="91425" bIns="91425" anchor="t" anchorCtr="0">
            <a:noAutofit/>
          </a:bodyPr>
          <a:lstStyle>
            <a:lvl1pPr marL="457200" lvl="0" indent="-298450" algn="ctr">
              <a:lnSpc>
                <a:spcPct val="100000"/>
              </a:lnSpc>
              <a:spcBef>
                <a:spcPts val="0"/>
              </a:spcBef>
              <a:spcAft>
                <a:spcPts val="0"/>
              </a:spcAft>
              <a:buSzPts val="1100"/>
              <a:buChar char="●"/>
              <a:defRPr sz="1200"/>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81" name="Google Shape;181;p46"/>
          <p:cNvSpPr txBox="1">
            <a:spLocks noGrp="1"/>
          </p:cNvSpPr>
          <p:nvPr>
            <p:ph type="body" idx="2"/>
          </p:nvPr>
        </p:nvSpPr>
        <p:spPr>
          <a:xfrm>
            <a:off x="2776200" y="2937600"/>
            <a:ext cx="3591600" cy="1153200"/>
          </a:xfrm>
          <a:prstGeom prst="rect">
            <a:avLst/>
          </a:prstGeom>
          <a:noFill/>
          <a:ln>
            <a:noFill/>
          </a:ln>
        </p:spPr>
        <p:txBody>
          <a:bodyPr spcFirstLastPara="1" wrap="square" lIns="91425" tIns="91425" rIns="91425" bIns="91425" anchor="t" anchorCtr="0">
            <a:noAutofit/>
          </a:bodyPr>
          <a:lstStyle>
            <a:lvl1pPr marL="457200" lvl="0" indent="-298450" algn="ctr">
              <a:lnSpc>
                <a:spcPct val="100000"/>
              </a:lnSpc>
              <a:spcBef>
                <a:spcPts val="0"/>
              </a:spcBef>
              <a:spcAft>
                <a:spcPts val="0"/>
              </a:spcAft>
              <a:buSzPts val="1100"/>
              <a:buChar char="●"/>
              <a:defRPr sz="1200"/>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82" name="Google Shape;182;p46"/>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83" name="Google Shape;183;p46"/>
          <p:cNvGrpSpPr/>
          <p:nvPr/>
        </p:nvGrpSpPr>
        <p:grpSpPr>
          <a:xfrm>
            <a:off x="6685382" y="628692"/>
            <a:ext cx="1531897" cy="1110210"/>
            <a:chOff x="6418270" y="761967"/>
            <a:chExt cx="1531897" cy="1110210"/>
          </a:xfrm>
        </p:grpSpPr>
        <p:sp>
          <p:nvSpPr>
            <p:cNvPr id="184" name="Google Shape;184;p46"/>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6"/>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6"/>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6"/>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6"/>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6"/>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6"/>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6"/>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6"/>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6"/>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6"/>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6"/>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6"/>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 name="Google Shape;197;p46"/>
          <p:cNvGrpSpPr/>
          <p:nvPr/>
        </p:nvGrpSpPr>
        <p:grpSpPr>
          <a:xfrm>
            <a:off x="444493" y="717090"/>
            <a:ext cx="1721576" cy="1153083"/>
            <a:chOff x="735556" y="934490"/>
            <a:chExt cx="1721576" cy="1153083"/>
          </a:xfrm>
        </p:grpSpPr>
        <p:sp>
          <p:nvSpPr>
            <p:cNvPr id="198" name="Google Shape;198;p46"/>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6"/>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6"/>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6"/>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6"/>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6"/>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6"/>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6"/>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6"/>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 name="Google Shape;207;p46"/>
          <p:cNvGrpSpPr/>
          <p:nvPr/>
        </p:nvGrpSpPr>
        <p:grpSpPr>
          <a:xfrm>
            <a:off x="1388705" y="4044813"/>
            <a:ext cx="938231" cy="663894"/>
            <a:chOff x="1278330" y="4044813"/>
            <a:chExt cx="938231" cy="663894"/>
          </a:xfrm>
        </p:grpSpPr>
        <p:sp>
          <p:nvSpPr>
            <p:cNvPr id="208" name="Google Shape;208;p46"/>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6"/>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6"/>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6"/>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6"/>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6"/>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6"/>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6"/>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6"/>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6"/>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 name="Google Shape;218;p46"/>
          <p:cNvGrpSpPr/>
          <p:nvPr/>
        </p:nvGrpSpPr>
        <p:grpSpPr>
          <a:xfrm>
            <a:off x="6953203" y="3236296"/>
            <a:ext cx="837508" cy="1448842"/>
            <a:chOff x="7002828" y="3236296"/>
            <a:chExt cx="837508" cy="1448842"/>
          </a:xfrm>
        </p:grpSpPr>
        <p:sp>
          <p:nvSpPr>
            <p:cNvPr id="219" name="Google Shape;219;p46"/>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46"/>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6"/>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6"/>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6"/>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6"/>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6"/>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6"/>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6"/>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6"/>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6"/>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6"/>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6"/>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6"/>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3"/>
        <p:cNvGrpSpPr/>
        <p:nvPr/>
      </p:nvGrpSpPr>
      <p:grpSpPr>
        <a:xfrm>
          <a:off x="0" y="0"/>
          <a:ext cx="0" cy="0"/>
          <a:chOff x="0" y="0"/>
          <a:chExt cx="0" cy="0"/>
        </a:xfrm>
      </p:grpSpPr>
      <p:sp>
        <p:nvSpPr>
          <p:cNvPr id="234" name="Google Shape;234;p4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7"/>
          <p:cNvSpPr txBox="1">
            <a:spLocks noGrp="1"/>
          </p:cNvSpPr>
          <p:nvPr>
            <p:ph type="title"/>
          </p:nvPr>
        </p:nvSpPr>
        <p:spPr>
          <a:xfrm>
            <a:off x="1140950" y="2667600"/>
            <a:ext cx="3800400" cy="44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400"/>
              <a:buNone/>
              <a:defRPr sz="27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36" name="Google Shape;236;p47"/>
          <p:cNvSpPr txBox="1">
            <a:spLocks noGrp="1"/>
          </p:cNvSpPr>
          <p:nvPr>
            <p:ph type="body" idx="1"/>
          </p:nvPr>
        </p:nvSpPr>
        <p:spPr>
          <a:xfrm>
            <a:off x="1140950" y="3212150"/>
            <a:ext cx="3800400" cy="1388700"/>
          </a:xfrm>
          <a:prstGeom prst="rect">
            <a:avLst/>
          </a:prstGeom>
          <a:noFill/>
          <a:ln>
            <a:noFill/>
          </a:ln>
        </p:spPr>
        <p:txBody>
          <a:bodyPr spcFirstLastPara="1" wrap="square" lIns="91425" tIns="91425" rIns="91425" bIns="91425" anchor="t" anchorCtr="0">
            <a:noAutofit/>
          </a:bodyPr>
          <a:lstStyle>
            <a:lvl1pPr marL="457200" lvl="0" indent="-298450" algn="r">
              <a:lnSpc>
                <a:spcPct val="100000"/>
              </a:lnSpc>
              <a:spcBef>
                <a:spcPts val="0"/>
              </a:spcBef>
              <a:spcAft>
                <a:spcPts val="0"/>
              </a:spcAft>
              <a:buSzPts val="1100"/>
              <a:buChar char="●"/>
              <a:defRPr sz="1200"/>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grpSp>
        <p:nvGrpSpPr>
          <p:cNvPr id="237" name="Google Shape;237;p47"/>
          <p:cNvGrpSpPr/>
          <p:nvPr/>
        </p:nvGrpSpPr>
        <p:grpSpPr>
          <a:xfrm>
            <a:off x="5732681" y="1433144"/>
            <a:ext cx="623168" cy="481718"/>
            <a:chOff x="5732681" y="1433144"/>
            <a:chExt cx="623168" cy="481718"/>
          </a:xfrm>
        </p:grpSpPr>
        <p:sp>
          <p:nvSpPr>
            <p:cNvPr id="238" name="Google Shape;238;p4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1" name="Google Shape;241;p47"/>
          <p:cNvGrpSpPr/>
          <p:nvPr/>
        </p:nvGrpSpPr>
        <p:grpSpPr>
          <a:xfrm>
            <a:off x="7529776" y="988432"/>
            <a:ext cx="845524" cy="1094143"/>
            <a:chOff x="7529776" y="988432"/>
            <a:chExt cx="845524" cy="1094143"/>
          </a:xfrm>
        </p:grpSpPr>
        <p:sp>
          <p:nvSpPr>
            <p:cNvPr id="242" name="Google Shape;242;p4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 name="Google Shape;246;p47"/>
          <p:cNvGrpSpPr/>
          <p:nvPr/>
        </p:nvGrpSpPr>
        <p:grpSpPr>
          <a:xfrm>
            <a:off x="5334050" y="371742"/>
            <a:ext cx="608705" cy="787129"/>
            <a:chOff x="5334050" y="371742"/>
            <a:chExt cx="608705" cy="787129"/>
          </a:xfrm>
        </p:grpSpPr>
        <p:sp>
          <p:nvSpPr>
            <p:cNvPr id="247" name="Google Shape;247;p4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1" name="Google Shape;251;p47"/>
          <p:cNvGrpSpPr/>
          <p:nvPr/>
        </p:nvGrpSpPr>
        <p:grpSpPr>
          <a:xfrm>
            <a:off x="7179887" y="2301692"/>
            <a:ext cx="608705" cy="786584"/>
            <a:chOff x="7179887" y="2301692"/>
            <a:chExt cx="608705" cy="786584"/>
          </a:xfrm>
        </p:grpSpPr>
        <p:sp>
          <p:nvSpPr>
            <p:cNvPr id="252" name="Google Shape;252;p4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 name="Google Shape;255;p47"/>
          <p:cNvGrpSpPr/>
          <p:nvPr/>
        </p:nvGrpSpPr>
        <p:grpSpPr>
          <a:xfrm>
            <a:off x="4941319" y="2011289"/>
            <a:ext cx="363838" cy="471007"/>
            <a:chOff x="4941319" y="2011289"/>
            <a:chExt cx="363838" cy="471007"/>
          </a:xfrm>
        </p:grpSpPr>
        <p:sp>
          <p:nvSpPr>
            <p:cNvPr id="256" name="Google Shape;256;p4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 name="Google Shape;260;p47"/>
          <p:cNvGrpSpPr/>
          <p:nvPr/>
        </p:nvGrpSpPr>
        <p:grpSpPr>
          <a:xfrm>
            <a:off x="6810181" y="513737"/>
            <a:ext cx="556211" cy="535271"/>
            <a:chOff x="6810181" y="513737"/>
            <a:chExt cx="556211" cy="535271"/>
          </a:xfrm>
        </p:grpSpPr>
        <p:sp>
          <p:nvSpPr>
            <p:cNvPr id="261" name="Google Shape;261;p4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4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 name="Google Shape;271;p47"/>
          <p:cNvGrpSpPr/>
          <p:nvPr/>
        </p:nvGrpSpPr>
        <p:grpSpPr>
          <a:xfrm>
            <a:off x="4580175" y="1048462"/>
            <a:ext cx="853573" cy="820864"/>
            <a:chOff x="4580175" y="1048462"/>
            <a:chExt cx="853573" cy="820864"/>
          </a:xfrm>
        </p:grpSpPr>
        <p:sp>
          <p:nvSpPr>
            <p:cNvPr id="272" name="Google Shape;272;p4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4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2" name="Google Shape;282;p47"/>
          <p:cNvGrpSpPr/>
          <p:nvPr/>
        </p:nvGrpSpPr>
        <p:grpSpPr>
          <a:xfrm>
            <a:off x="2595036" y="1014695"/>
            <a:ext cx="1585449" cy="1152538"/>
            <a:chOff x="2595036" y="1014695"/>
            <a:chExt cx="1585449" cy="1152538"/>
          </a:xfrm>
        </p:grpSpPr>
        <p:sp>
          <p:nvSpPr>
            <p:cNvPr id="283" name="Google Shape;283;p4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 name="Google Shape;296;p47"/>
          <p:cNvGrpSpPr/>
          <p:nvPr/>
        </p:nvGrpSpPr>
        <p:grpSpPr>
          <a:xfrm>
            <a:off x="3922214" y="644989"/>
            <a:ext cx="381507" cy="581929"/>
            <a:chOff x="3922214" y="644989"/>
            <a:chExt cx="381507" cy="581929"/>
          </a:xfrm>
        </p:grpSpPr>
        <p:sp>
          <p:nvSpPr>
            <p:cNvPr id="297" name="Google Shape;297;p4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0" name="Google Shape;300;p47"/>
          <p:cNvGrpSpPr/>
          <p:nvPr/>
        </p:nvGrpSpPr>
        <p:grpSpPr>
          <a:xfrm>
            <a:off x="3459801" y="499787"/>
            <a:ext cx="219181" cy="334368"/>
            <a:chOff x="3459801" y="499787"/>
            <a:chExt cx="219181" cy="334368"/>
          </a:xfrm>
        </p:grpSpPr>
        <p:sp>
          <p:nvSpPr>
            <p:cNvPr id="301" name="Google Shape;301;p4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endParaRPr/>
          </a:p>
        </p:txBody>
      </p:sp>
      <p:sp>
        <p:nvSpPr>
          <p:cNvPr id="7" name="Google Shape;7;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heineken-vietnam.com.v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
          <p:cNvSpPr txBox="1">
            <a:spLocks noGrp="1"/>
          </p:cNvSpPr>
          <p:nvPr>
            <p:ph type="ctrTitle"/>
          </p:nvPr>
        </p:nvSpPr>
        <p:spPr>
          <a:xfrm>
            <a:off x="574670" y="500484"/>
            <a:ext cx="8054820" cy="1371853"/>
          </a:xfrm>
          <a:prstGeom prst="rect">
            <a:avLst/>
          </a:prstGeom>
          <a:noFill/>
          <a:ln>
            <a:noFill/>
          </a:ln>
        </p:spPr>
        <p:txBody>
          <a:bodyPr spcFirstLastPara="1" wrap="square" lIns="91425" tIns="91425" rIns="91425" bIns="91425" anchor="b" anchorCtr="0">
            <a:noAutofit/>
          </a:bodyPr>
          <a:lstStyle/>
          <a:p>
            <a:pPr marL="0" lvl="0" indent="0" algn="ctr" rtl="0">
              <a:lnSpc>
                <a:spcPct val="80000"/>
              </a:lnSpc>
              <a:spcBef>
                <a:spcPts val="0"/>
              </a:spcBef>
              <a:spcAft>
                <a:spcPts val="0"/>
              </a:spcAft>
              <a:buSzPts val="5200"/>
              <a:buNone/>
            </a:pPr>
            <a:r>
              <a:rPr lang="en-US" sz="3200" b="1" dirty="0">
                <a:latin typeface="Cambria"/>
                <a:ea typeface="Cambria"/>
                <a:cs typeface="Cambria"/>
                <a:sym typeface="Cambria"/>
              </a:rPr>
              <a:t>TRIỂN KHAI ERP TẠI CÔNG TY TNHH</a:t>
            </a:r>
            <a:r>
              <a:rPr lang="en-US" sz="3200" dirty="0">
                <a:latin typeface="Cambria"/>
                <a:ea typeface="Cambria"/>
                <a:cs typeface="Cambria"/>
                <a:sym typeface="Cambria"/>
              </a:rPr>
              <a:t> </a:t>
            </a:r>
            <a:r>
              <a:rPr lang="en-US" sz="3200" b="1" dirty="0">
                <a:latin typeface="Cambria"/>
                <a:ea typeface="Cambria"/>
                <a:cs typeface="Cambria"/>
                <a:sym typeface="Cambria"/>
              </a:rPr>
              <a:t>NHÀ MÁY BIA HEINEKEN VIỆT NAM</a:t>
            </a:r>
            <a:r>
              <a:rPr lang="en-US" sz="2400" dirty="0">
                <a:latin typeface="Cambria"/>
                <a:ea typeface="Cambria"/>
                <a:cs typeface="Cambria"/>
                <a:sym typeface="Cambria"/>
              </a:rPr>
              <a:t/>
            </a:r>
            <a:br>
              <a:rPr lang="en-US" sz="2400" dirty="0">
                <a:latin typeface="Cambria"/>
                <a:ea typeface="Cambria"/>
                <a:cs typeface="Cambria"/>
                <a:sym typeface="Cambria"/>
              </a:rPr>
            </a:br>
            <a:r>
              <a:rPr lang="en-US" sz="2400" dirty="0">
                <a:latin typeface="Cambria"/>
                <a:ea typeface="Cambria"/>
                <a:cs typeface="Cambria"/>
                <a:sym typeface="Cambria"/>
              </a:rPr>
              <a:t/>
            </a:r>
            <a:br>
              <a:rPr lang="en-US" sz="2400" dirty="0">
                <a:latin typeface="Cambria"/>
                <a:ea typeface="Cambria"/>
                <a:cs typeface="Cambria"/>
                <a:sym typeface="Cambria"/>
              </a:rPr>
            </a:br>
            <a:endParaRPr sz="2400" dirty="0">
              <a:latin typeface="Cambria"/>
              <a:ea typeface="Cambria"/>
              <a:cs typeface="Cambria"/>
              <a:sym typeface="Cambria"/>
            </a:endParaRPr>
          </a:p>
        </p:txBody>
      </p:sp>
      <p:sp>
        <p:nvSpPr>
          <p:cNvPr id="382" name="Google Shape;382;p1"/>
          <p:cNvSpPr txBox="1"/>
          <p:nvPr/>
        </p:nvSpPr>
        <p:spPr>
          <a:xfrm>
            <a:off x="1219200" y="2260348"/>
            <a:ext cx="3733800" cy="2062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GVHD:</a:t>
            </a:r>
            <a:r>
              <a:rPr lang="en-US" sz="1600" b="0" i="0" u="none" strike="noStrike" cap="none">
                <a:solidFill>
                  <a:srgbClr val="000000"/>
                </a:solidFill>
                <a:latin typeface="Cambria"/>
                <a:ea typeface="Cambria"/>
                <a:cs typeface="Cambria"/>
                <a:sym typeface="Cambria"/>
              </a:rPr>
              <a:t>  Hoàng Thị Thanh Hà</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SVTH:</a:t>
            </a:r>
            <a:r>
              <a:rPr lang="en-US" sz="1600" b="0" i="0" u="none" strike="noStrike" cap="none">
                <a:solidFill>
                  <a:srgbClr val="000000"/>
                </a:solidFill>
                <a:latin typeface="Cambria"/>
                <a:ea typeface="Cambria"/>
                <a:cs typeface="Cambria"/>
                <a:sym typeface="Cambria"/>
              </a:rPr>
              <a:t>   Nhóm 8</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             1. Phạm Thị Thanh Quý</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             2. Nguyễn Quang Thành</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             3. Nguyễn Quốc Thiện</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             4. Nguyễn Thị Thúy</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             5. Nguyễn Thị Thanh Tuyền</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Lớp:      </a:t>
            </a:r>
            <a:r>
              <a:rPr lang="en-US" sz="1600" b="0" i="0" u="none" strike="noStrike" cap="none">
                <a:solidFill>
                  <a:srgbClr val="000000"/>
                </a:solidFill>
                <a:latin typeface="Cambria"/>
                <a:ea typeface="Cambria"/>
                <a:cs typeface="Cambria"/>
                <a:sym typeface="Cambria"/>
              </a:rPr>
              <a:t>44K21.1</a:t>
            </a:r>
            <a:endParaRPr/>
          </a:p>
        </p:txBody>
      </p:sp>
      <p:pic>
        <p:nvPicPr>
          <p:cNvPr id="383" name="Google Shape;383;p1"/>
          <p:cNvPicPr preferRelativeResize="0"/>
          <p:nvPr/>
        </p:nvPicPr>
        <p:blipFill rotWithShape="1">
          <a:blip r:embed="rId3">
            <a:alphaModFix/>
          </a:blip>
          <a:srcRect/>
          <a:stretch/>
        </p:blipFill>
        <p:spPr>
          <a:xfrm>
            <a:off x="3886199" y="1200150"/>
            <a:ext cx="1066801" cy="1031426"/>
          </a:xfrm>
          <a:prstGeom prst="rect">
            <a:avLst/>
          </a:prstGeom>
          <a:noFill/>
          <a:ln>
            <a:noFill/>
          </a:ln>
        </p:spPr>
      </p:pic>
      <p:pic>
        <p:nvPicPr>
          <p:cNvPr id="384" name="Google Shape;384;p1" descr="4 mẹo bảo mật dữ liệu khi triển khai phần mềm ERP"/>
          <p:cNvPicPr preferRelativeResize="0"/>
          <p:nvPr/>
        </p:nvPicPr>
        <p:blipFill rotWithShape="1">
          <a:blip r:embed="rId4">
            <a:alphaModFix/>
          </a:blip>
          <a:srcRect/>
          <a:stretch/>
        </p:blipFill>
        <p:spPr>
          <a:xfrm>
            <a:off x="5098043" y="2127404"/>
            <a:ext cx="4019156" cy="2571751"/>
          </a:xfrm>
          <a:prstGeom prst="rect">
            <a:avLst/>
          </a:prstGeom>
          <a:noFill/>
          <a:ln>
            <a:noFill/>
          </a:ln>
        </p:spPr>
      </p:pic>
      <p:pic>
        <p:nvPicPr>
          <p:cNvPr id="385" name="Google Shape;385;p1"/>
          <p:cNvPicPr preferRelativeResize="0"/>
          <p:nvPr/>
        </p:nvPicPr>
        <p:blipFill rotWithShape="1">
          <a:blip r:embed="rId5">
            <a:alphaModFix/>
          </a:blip>
          <a:srcRect/>
          <a:stretch/>
        </p:blipFill>
        <p:spPr>
          <a:xfrm>
            <a:off x="152400" y="2952750"/>
            <a:ext cx="1143000" cy="17464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d64cbe13d5_0_13"/>
          <p:cNvSpPr txBox="1"/>
          <p:nvPr/>
        </p:nvSpPr>
        <p:spPr>
          <a:xfrm>
            <a:off x="152400" y="57150"/>
            <a:ext cx="65532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a:p>
            <a:pPr marL="0" marR="0" lvl="0" indent="0" algn="l" rtl="0">
              <a:lnSpc>
                <a:spcPct val="100000"/>
              </a:lnSpc>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1133" name="Google Shape;1133;gd64cbe13d5_0_13"/>
          <p:cNvSpPr txBox="1"/>
          <p:nvPr/>
        </p:nvSpPr>
        <p:spPr>
          <a:xfrm>
            <a:off x="533400" y="6667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Bảng tổng hợp khách hàng</a:t>
            </a:r>
            <a:endParaRPr sz="1600" b="1" i="0" u="none" strike="noStrike" cap="none">
              <a:solidFill>
                <a:schemeClr val="dk2"/>
              </a:solidFill>
              <a:latin typeface="Cambria"/>
              <a:ea typeface="Cambria"/>
              <a:cs typeface="Cambria"/>
              <a:sym typeface="Cambria"/>
            </a:endParaRPr>
          </a:p>
        </p:txBody>
      </p:sp>
      <p:pic>
        <p:nvPicPr>
          <p:cNvPr id="1134" name="Google Shape;1134;gd64cbe13d5_0_13"/>
          <p:cNvPicPr preferRelativeResize="0"/>
          <p:nvPr/>
        </p:nvPicPr>
        <p:blipFill rotWithShape="1">
          <a:blip r:embed="rId3">
            <a:alphaModFix/>
          </a:blip>
          <a:srcRect/>
          <a:stretch/>
        </p:blipFill>
        <p:spPr>
          <a:xfrm>
            <a:off x="8191500" y="17163"/>
            <a:ext cx="914400" cy="878188"/>
          </a:xfrm>
          <a:prstGeom prst="rect">
            <a:avLst/>
          </a:prstGeom>
          <a:noFill/>
          <a:ln>
            <a:noFill/>
          </a:ln>
        </p:spPr>
      </p:pic>
      <p:pic>
        <p:nvPicPr>
          <p:cNvPr id="1135" name="Google Shape;1135;gd64cbe13d5_0_13"/>
          <p:cNvPicPr preferRelativeResize="0"/>
          <p:nvPr/>
        </p:nvPicPr>
        <p:blipFill>
          <a:blip r:embed="rId4">
            <a:alphaModFix/>
          </a:blip>
          <a:stretch>
            <a:fillRect/>
          </a:stretch>
        </p:blipFill>
        <p:spPr>
          <a:xfrm>
            <a:off x="713575" y="1396425"/>
            <a:ext cx="8095551" cy="3747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2"/>
          <p:cNvSpPr txBox="1"/>
          <p:nvPr/>
        </p:nvSpPr>
        <p:spPr>
          <a:xfrm>
            <a:off x="304800" y="133350"/>
            <a:ext cx="5334000" cy="507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p:txBody>
      </p:sp>
      <p:sp>
        <p:nvSpPr>
          <p:cNvPr id="1141" name="Google Shape;1141;p12"/>
          <p:cNvSpPr txBox="1"/>
          <p:nvPr/>
        </p:nvSpPr>
        <p:spPr>
          <a:xfrm>
            <a:off x="609600" y="652611"/>
            <a:ext cx="6629400"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Tạo sản phẩm</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142" name="Google Shape;1142;p12"/>
          <p:cNvPicPr preferRelativeResize="0"/>
          <p:nvPr/>
        </p:nvPicPr>
        <p:blipFill rotWithShape="1">
          <a:blip r:embed="rId3">
            <a:alphaModFix/>
          </a:blip>
          <a:srcRect/>
          <a:stretch/>
        </p:blipFill>
        <p:spPr>
          <a:xfrm>
            <a:off x="8191500" y="17163"/>
            <a:ext cx="914400" cy="878187"/>
          </a:xfrm>
          <a:prstGeom prst="rect">
            <a:avLst/>
          </a:prstGeom>
          <a:noFill/>
          <a:ln>
            <a:noFill/>
          </a:ln>
        </p:spPr>
      </p:pic>
      <p:pic>
        <p:nvPicPr>
          <p:cNvPr id="1143" name="Google Shape;1143;p12"/>
          <p:cNvPicPr preferRelativeResize="0"/>
          <p:nvPr/>
        </p:nvPicPr>
        <p:blipFill>
          <a:blip r:embed="rId4">
            <a:alphaModFix/>
          </a:blip>
          <a:stretch>
            <a:fillRect/>
          </a:stretch>
        </p:blipFill>
        <p:spPr>
          <a:xfrm>
            <a:off x="723550" y="1294400"/>
            <a:ext cx="7817924" cy="384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3"/>
          <p:cNvSpPr txBox="1"/>
          <p:nvPr/>
        </p:nvSpPr>
        <p:spPr>
          <a:xfrm>
            <a:off x="304800" y="133350"/>
            <a:ext cx="5334000" cy="507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p:txBody>
      </p:sp>
      <p:sp>
        <p:nvSpPr>
          <p:cNvPr id="1149" name="Google Shape;1149;p13"/>
          <p:cNvSpPr txBox="1"/>
          <p:nvPr/>
        </p:nvSpPr>
        <p:spPr>
          <a:xfrm>
            <a:off x="609600" y="652611"/>
            <a:ext cx="6629400"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Danh sách sản phẩm</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150" name="Google Shape;1150;p13"/>
          <p:cNvPicPr preferRelativeResize="0"/>
          <p:nvPr/>
        </p:nvPicPr>
        <p:blipFill rotWithShape="1">
          <a:blip r:embed="rId3">
            <a:alphaModFix/>
          </a:blip>
          <a:srcRect/>
          <a:stretch/>
        </p:blipFill>
        <p:spPr>
          <a:xfrm>
            <a:off x="8191500" y="17163"/>
            <a:ext cx="914400" cy="878187"/>
          </a:xfrm>
          <a:prstGeom prst="rect">
            <a:avLst/>
          </a:prstGeom>
          <a:noFill/>
          <a:ln>
            <a:noFill/>
          </a:ln>
        </p:spPr>
      </p:pic>
      <p:pic>
        <p:nvPicPr>
          <p:cNvPr id="1151" name="Google Shape;1151;p13"/>
          <p:cNvPicPr preferRelativeResize="0"/>
          <p:nvPr/>
        </p:nvPicPr>
        <p:blipFill>
          <a:blip r:embed="rId4">
            <a:alphaModFix/>
          </a:blip>
          <a:stretch>
            <a:fillRect/>
          </a:stretch>
        </p:blipFill>
        <p:spPr>
          <a:xfrm>
            <a:off x="721475" y="1361525"/>
            <a:ext cx="7820001" cy="3723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gd64cbe13d5_0_33"/>
          <p:cNvSpPr txBox="1"/>
          <p:nvPr/>
        </p:nvSpPr>
        <p:spPr>
          <a:xfrm>
            <a:off x="304800" y="133350"/>
            <a:ext cx="53340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p:txBody>
      </p:sp>
      <p:sp>
        <p:nvSpPr>
          <p:cNvPr id="1157" name="Google Shape;1157;gd64cbe13d5_0_33"/>
          <p:cNvSpPr txBox="1"/>
          <p:nvPr/>
        </p:nvSpPr>
        <p:spPr>
          <a:xfrm>
            <a:off x="609600" y="652611"/>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Bảng giá </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158" name="Google Shape;1158;gd64cbe13d5_0_33"/>
          <p:cNvPicPr preferRelativeResize="0"/>
          <p:nvPr/>
        </p:nvPicPr>
        <p:blipFill rotWithShape="1">
          <a:blip r:embed="rId3">
            <a:alphaModFix/>
          </a:blip>
          <a:srcRect/>
          <a:stretch/>
        </p:blipFill>
        <p:spPr>
          <a:xfrm>
            <a:off x="8191500" y="17163"/>
            <a:ext cx="914400" cy="878188"/>
          </a:xfrm>
          <a:prstGeom prst="rect">
            <a:avLst/>
          </a:prstGeom>
          <a:noFill/>
          <a:ln>
            <a:noFill/>
          </a:ln>
        </p:spPr>
      </p:pic>
      <p:pic>
        <p:nvPicPr>
          <p:cNvPr id="1159" name="Google Shape;1159;gd64cbe13d5_0_33"/>
          <p:cNvPicPr preferRelativeResize="0"/>
          <p:nvPr/>
        </p:nvPicPr>
        <p:blipFill>
          <a:blip r:embed="rId4">
            <a:alphaModFix/>
          </a:blip>
          <a:stretch>
            <a:fillRect/>
          </a:stretch>
        </p:blipFill>
        <p:spPr>
          <a:xfrm>
            <a:off x="965850" y="1338250"/>
            <a:ext cx="7075226" cy="365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4"/>
          <p:cNvSpPr txBox="1"/>
          <p:nvPr/>
        </p:nvSpPr>
        <p:spPr>
          <a:xfrm>
            <a:off x="152400" y="57150"/>
            <a:ext cx="65532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a:p>
            <a:pPr marL="0" marR="0" lvl="0" indent="0" algn="l" rtl="0">
              <a:lnSpc>
                <a:spcPct val="100000"/>
              </a:lnSpc>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1165" name="Google Shape;1165;p14"/>
          <p:cNvSpPr txBox="1"/>
          <p:nvPr/>
        </p:nvSpPr>
        <p:spPr>
          <a:xfrm>
            <a:off x="533400" y="666750"/>
            <a:ext cx="71628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Đội ngũ bán hàng</a:t>
            </a:r>
            <a:endParaRPr sz="1600" b="1" i="0" u="none" strike="noStrike" cap="none">
              <a:solidFill>
                <a:schemeClr val="dk2"/>
              </a:solidFill>
              <a:latin typeface="Cambria"/>
              <a:ea typeface="Cambria"/>
              <a:cs typeface="Cambria"/>
              <a:sym typeface="Cambria"/>
            </a:endParaRPr>
          </a:p>
        </p:txBody>
      </p:sp>
      <p:pic>
        <p:nvPicPr>
          <p:cNvPr id="1166" name="Google Shape;1166;p14" descr="Screen Clipping"/>
          <p:cNvPicPr preferRelativeResize="0"/>
          <p:nvPr/>
        </p:nvPicPr>
        <p:blipFill rotWithShape="1">
          <a:blip r:embed="rId3">
            <a:alphaModFix/>
          </a:blip>
          <a:srcRect/>
          <a:stretch/>
        </p:blipFill>
        <p:spPr>
          <a:xfrm>
            <a:off x="533400" y="1352550"/>
            <a:ext cx="8229600" cy="3703320"/>
          </a:xfrm>
          <a:prstGeom prst="rect">
            <a:avLst/>
          </a:prstGeom>
          <a:noFill/>
          <a:ln>
            <a:noFill/>
          </a:ln>
        </p:spPr>
      </p:pic>
      <p:pic>
        <p:nvPicPr>
          <p:cNvPr id="1167" name="Google Shape;1167;p14"/>
          <p:cNvPicPr preferRelativeResize="0"/>
          <p:nvPr/>
        </p:nvPicPr>
        <p:blipFill rotWithShape="1">
          <a:blip r:embed="rId4">
            <a:alphaModFix/>
          </a:blip>
          <a:srcRect/>
          <a:stretch/>
        </p:blipFill>
        <p:spPr>
          <a:xfrm>
            <a:off x="8191500" y="17163"/>
            <a:ext cx="914400" cy="8781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gd7ab3448c8_7_90"/>
          <p:cNvSpPr txBox="1"/>
          <p:nvPr/>
        </p:nvSpPr>
        <p:spPr>
          <a:xfrm>
            <a:off x="152400" y="57150"/>
            <a:ext cx="65532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a:p>
            <a:pPr marL="0" marR="0" lvl="0" indent="0" algn="l" rtl="0">
              <a:lnSpc>
                <a:spcPct val="100000"/>
              </a:lnSpc>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1173" name="Google Shape;1173;gd7ab3448c8_7_90"/>
          <p:cNvSpPr txBox="1"/>
          <p:nvPr/>
        </p:nvSpPr>
        <p:spPr>
          <a:xfrm>
            <a:off x="533400" y="6667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Tạo chiết khấu</a:t>
            </a:r>
            <a:endParaRPr sz="1600" b="1" i="0" u="none" strike="noStrike" cap="none">
              <a:solidFill>
                <a:schemeClr val="dk2"/>
              </a:solidFill>
              <a:latin typeface="Cambria"/>
              <a:ea typeface="Cambria"/>
              <a:cs typeface="Cambria"/>
              <a:sym typeface="Cambria"/>
            </a:endParaRPr>
          </a:p>
        </p:txBody>
      </p:sp>
      <p:pic>
        <p:nvPicPr>
          <p:cNvPr id="1174" name="Google Shape;1174;gd7ab3448c8_7_90"/>
          <p:cNvPicPr preferRelativeResize="0"/>
          <p:nvPr/>
        </p:nvPicPr>
        <p:blipFill rotWithShape="1">
          <a:blip r:embed="rId3">
            <a:alphaModFix/>
          </a:blip>
          <a:srcRect/>
          <a:stretch/>
        </p:blipFill>
        <p:spPr>
          <a:xfrm>
            <a:off x="8191500" y="17163"/>
            <a:ext cx="914400" cy="878188"/>
          </a:xfrm>
          <a:prstGeom prst="rect">
            <a:avLst/>
          </a:prstGeom>
          <a:noFill/>
          <a:ln>
            <a:noFill/>
          </a:ln>
        </p:spPr>
      </p:pic>
      <p:pic>
        <p:nvPicPr>
          <p:cNvPr id="1175" name="Google Shape;1175;gd7ab3448c8_7_90"/>
          <p:cNvPicPr preferRelativeResize="0"/>
          <p:nvPr/>
        </p:nvPicPr>
        <p:blipFill>
          <a:blip r:embed="rId4">
            <a:alphaModFix/>
          </a:blip>
          <a:stretch>
            <a:fillRect/>
          </a:stretch>
        </p:blipFill>
        <p:spPr>
          <a:xfrm>
            <a:off x="885525" y="1313250"/>
            <a:ext cx="7399926" cy="372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gd7ab3448c8_7_74"/>
          <p:cNvSpPr txBox="1"/>
          <p:nvPr/>
        </p:nvSpPr>
        <p:spPr>
          <a:xfrm>
            <a:off x="152400" y="57150"/>
            <a:ext cx="65532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a:p>
            <a:pPr marL="0" marR="0" lvl="0" indent="0" algn="l" rtl="0">
              <a:lnSpc>
                <a:spcPct val="100000"/>
              </a:lnSpc>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1181" name="Google Shape;1181;gd7ab3448c8_7_74"/>
          <p:cNvSpPr txBox="1"/>
          <p:nvPr/>
        </p:nvSpPr>
        <p:spPr>
          <a:xfrm>
            <a:off x="533400" y="6667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Tạo chương trình khuyến mãi</a:t>
            </a:r>
            <a:endParaRPr sz="1600" b="1" i="0" u="none" strike="noStrike" cap="none">
              <a:solidFill>
                <a:schemeClr val="dk2"/>
              </a:solidFill>
              <a:latin typeface="Cambria"/>
              <a:ea typeface="Cambria"/>
              <a:cs typeface="Cambria"/>
              <a:sym typeface="Cambria"/>
            </a:endParaRPr>
          </a:p>
        </p:txBody>
      </p:sp>
      <p:pic>
        <p:nvPicPr>
          <p:cNvPr id="1182" name="Google Shape;1182;gd7ab3448c8_7_74"/>
          <p:cNvPicPr preferRelativeResize="0"/>
          <p:nvPr/>
        </p:nvPicPr>
        <p:blipFill rotWithShape="1">
          <a:blip r:embed="rId3">
            <a:alphaModFix/>
          </a:blip>
          <a:srcRect/>
          <a:stretch/>
        </p:blipFill>
        <p:spPr>
          <a:xfrm>
            <a:off x="8191500" y="17163"/>
            <a:ext cx="914400" cy="878188"/>
          </a:xfrm>
          <a:prstGeom prst="rect">
            <a:avLst/>
          </a:prstGeom>
          <a:noFill/>
          <a:ln>
            <a:noFill/>
          </a:ln>
        </p:spPr>
      </p:pic>
      <p:pic>
        <p:nvPicPr>
          <p:cNvPr id="1183" name="Google Shape;1183;gd7ab3448c8_7_74"/>
          <p:cNvPicPr preferRelativeResize="0"/>
          <p:nvPr/>
        </p:nvPicPr>
        <p:blipFill>
          <a:blip r:embed="rId4">
            <a:alphaModFix/>
          </a:blip>
          <a:stretch>
            <a:fillRect/>
          </a:stretch>
        </p:blipFill>
        <p:spPr>
          <a:xfrm>
            <a:off x="695963" y="1477275"/>
            <a:ext cx="7752075" cy="3666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5"/>
          <p:cNvSpPr txBox="1"/>
          <p:nvPr/>
        </p:nvSpPr>
        <p:spPr>
          <a:xfrm>
            <a:off x="152400" y="57150"/>
            <a:ext cx="65532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a:p>
            <a:pPr marL="0" marR="0" lvl="0" indent="0" algn="l" rtl="0">
              <a:lnSpc>
                <a:spcPct val="100000"/>
              </a:lnSpc>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1189" name="Google Shape;1189;p15"/>
          <p:cNvSpPr txBox="1"/>
          <p:nvPr/>
        </p:nvSpPr>
        <p:spPr>
          <a:xfrm>
            <a:off x="533400" y="514350"/>
            <a:ext cx="71628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Tạo  báo giá</a:t>
            </a:r>
            <a:endParaRPr sz="1600" b="1" i="0" u="none" strike="noStrike" cap="none">
              <a:solidFill>
                <a:schemeClr val="dk2"/>
              </a:solidFill>
              <a:latin typeface="Cambria"/>
              <a:ea typeface="Cambria"/>
              <a:cs typeface="Cambria"/>
              <a:sym typeface="Cambria"/>
            </a:endParaRPr>
          </a:p>
        </p:txBody>
      </p:sp>
      <p:pic>
        <p:nvPicPr>
          <p:cNvPr id="1190" name="Google Shape;1190;p15"/>
          <p:cNvPicPr preferRelativeResize="0"/>
          <p:nvPr/>
        </p:nvPicPr>
        <p:blipFill rotWithShape="1">
          <a:blip r:embed="rId3">
            <a:alphaModFix/>
          </a:blip>
          <a:srcRect/>
          <a:stretch/>
        </p:blipFill>
        <p:spPr>
          <a:xfrm>
            <a:off x="8191500" y="17163"/>
            <a:ext cx="914400" cy="878187"/>
          </a:xfrm>
          <a:prstGeom prst="rect">
            <a:avLst/>
          </a:prstGeom>
          <a:noFill/>
          <a:ln>
            <a:noFill/>
          </a:ln>
        </p:spPr>
      </p:pic>
      <p:pic>
        <p:nvPicPr>
          <p:cNvPr id="1191" name="Google Shape;1191;p15"/>
          <p:cNvPicPr preferRelativeResize="0"/>
          <p:nvPr/>
        </p:nvPicPr>
        <p:blipFill>
          <a:blip r:embed="rId4">
            <a:alphaModFix/>
          </a:blip>
          <a:stretch>
            <a:fillRect/>
          </a:stretch>
        </p:blipFill>
        <p:spPr>
          <a:xfrm>
            <a:off x="837850" y="1254900"/>
            <a:ext cx="7353650" cy="388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gd64cbe13d5_0_58"/>
          <p:cNvSpPr txBox="1"/>
          <p:nvPr/>
        </p:nvSpPr>
        <p:spPr>
          <a:xfrm>
            <a:off x="152400" y="57150"/>
            <a:ext cx="65532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a:p>
            <a:pPr marL="0" marR="0" lvl="0" indent="0" algn="l" rtl="0">
              <a:lnSpc>
                <a:spcPct val="100000"/>
              </a:lnSpc>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1197" name="Google Shape;1197;gd64cbe13d5_0_58"/>
          <p:cNvSpPr txBox="1"/>
          <p:nvPr/>
        </p:nvSpPr>
        <p:spPr>
          <a:xfrm>
            <a:off x="533400" y="5143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Bảng tổng hợp </a:t>
            </a:r>
            <a:r>
              <a:rPr lang="en-US" sz="1600" b="1" i="0" u="none" strike="noStrike" cap="none">
                <a:solidFill>
                  <a:schemeClr val="dk2"/>
                </a:solidFill>
                <a:latin typeface="Cambria"/>
                <a:ea typeface="Cambria"/>
                <a:cs typeface="Cambria"/>
                <a:sym typeface="Cambria"/>
              </a:rPr>
              <a:t>báo giá</a:t>
            </a:r>
            <a:endParaRPr sz="1600" b="1" i="0" u="none" strike="noStrike" cap="none">
              <a:solidFill>
                <a:schemeClr val="dk2"/>
              </a:solidFill>
              <a:latin typeface="Cambria"/>
              <a:ea typeface="Cambria"/>
              <a:cs typeface="Cambria"/>
              <a:sym typeface="Cambria"/>
            </a:endParaRPr>
          </a:p>
        </p:txBody>
      </p:sp>
      <p:pic>
        <p:nvPicPr>
          <p:cNvPr id="1198" name="Google Shape;1198;gd64cbe13d5_0_58"/>
          <p:cNvPicPr preferRelativeResize="0"/>
          <p:nvPr/>
        </p:nvPicPr>
        <p:blipFill rotWithShape="1">
          <a:blip r:embed="rId3">
            <a:alphaModFix/>
          </a:blip>
          <a:srcRect/>
          <a:stretch/>
        </p:blipFill>
        <p:spPr>
          <a:xfrm>
            <a:off x="8191500" y="17163"/>
            <a:ext cx="914400" cy="878188"/>
          </a:xfrm>
          <a:prstGeom prst="rect">
            <a:avLst/>
          </a:prstGeom>
          <a:noFill/>
          <a:ln>
            <a:noFill/>
          </a:ln>
        </p:spPr>
      </p:pic>
      <p:pic>
        <p:nvPicPr>
          <p:cNvPr id="1199" name="Google Shape;1199;gd64cbe13d5_0_58"/>
          <p:cNvPicPr preferRelativeResize="0"/>
          <p:nvPr/>
        </p:nvPicPr>
        <p:blipFill>
          <a:blip r:embed="rId4">
            <a:alphaModFix/>
          </a:blip>
          <a:stretch>
            <a:fillRect/>
          </a:stretch>
        </p:blipFill>
        <p:spPr>
          <a:xfrm>
            <a:off x="581850" y="1313250"/>
            <a:ext cx="8180723" cy="3830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6"/>
          <p:cNvSpPr txBox="1"/>
          <p:nvPr/>
        </p:nvSpPr>
        <p:spPr>
          <a:xfrm>
            <a:off x="152400" y="57150"/>
            <a:ext cx="65532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a:p>
            <a:pPr marL="0" marR="0" lvl="0" indent="0" algn="l" rtl="0">
              <a:lnSpc>
                <a:spcPct val="100000"/>
              </a:lnSpc>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1205" name="Google Shape;1205;p16"/>
          <p:cNvSpPr txBox="1"/>
          <p:nvPr/>
        </p:nvSpPr>
        <p:spPr>
          <a:xfrm>
            <a:off x="533400" y="514350"/>
            <a:ext cx="71628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Gửi  báo giá qua email</a:t>
            </a:r>
            <a:endParaRPr/>
          </a:p>
        </p:txBody>
      </p:sp>
      <p:pic>
        <p:nvPicPr>
          <p:cNvPr id="1206" name="Google Shape;1206;p16"/>
          <p:cNvPicPr preferRelativeResize="0"/>
          <p:nvPr/>
        </p:nvPicPr>
        <p:blipFill rotWithShape="1">
          <a:blip r:embed="rId3">
            <a:alphaModFix/>
          </a:blip>
          <a:srcRect/>
          <a:stretch/>
        </p:blipFill>
        <p:spPr>
          <a:xfrm>
            <a:off x="8112631" y="17163"/>
            <a:ext cx="993269" cy="953933"/>
          </a:xfrm>
          <a:prstGeom prst="rect">
            <a:avLst/>
          </a:prstGeom>
          <a:noFill/>
          <a:ln>
            <a:noFill/>
          </a:ln>
        </p:spPr>
      </p:pic>
      <p:pic>
        <p:nvPicPr>
          <p:cNvPr id="1207" name="Google Shape;1207;p16"/>
          <p:cNvPicPr preferRelativeResize="0"/>
          <p:nvPr/>
        </p:nvPicPr>
        <p:blipFill>
          <a:blip r:embed="rId4">
            <a:alphaModFix/>
          </a:blip>
          <a:stretch>
            <a:fillRect/>
          </a:stretch>
        </p:blipFill>
        <p:spPr>
          <a:xfrm>
            <a:off x="897175" y="1231625"/>
            <a:ext cx="7162800" cy="3911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2"/>
          <p:cNvGrpSpPr/>
          <p:nvPr/>
        </p:nvGrpSpPr>
        <p:grpSpPr>
          <a:xfrm>
            <a:off x="2286000" y="1177993"/>
            <a:ext cx="5776525" cy="3408939"/>
            <a:chOff x="2560680" y="1060212"/>
            <a:chExt cx="2027467" cy="2207569"/>
          </a:xfrm>
        </p:grpSpPr>
        <p:sp>
          <p:nvSpPr>
            <p:cNvPr id="391" name="Google Shape;391;p2"/>
            <p:cNvSpPr/>
            <p:nvPr/>
          </p:nvSpPr>
          <p:spPr>
            <a:xfrm>
              <a:off x="2611598" y="3127317"/>
              <a:ext cx="1965303" cy="45017"/>
            </a:xfrm>
            <a:custGeom>
              <a:avLst/>
              <a:gdLst/>
              <a:ahLst/>
              <a:cxnLst/>
              <a:rect l="l" t="t" r="r" b="b"/>
              <a:pathLst>
                <a:path w="60290" h="1381" extrusionOk="0">
                  <a:moveTo>
                    <a:pt x="60290" y="0"/>
                  </a:moveTo>
                  <a:lnTo>
                    <a:pt x="0" y="427"/>
                  </a:lnTo>
                  <a:lnTo>
                    <a:pt x="0" y="1381"/>
                  </a:lnTo>
                  <a:lnTo>
                    <a:pt x="60290" y="838"/>
                  </a:lnTo>
                  <a:lnTo>
                    <a:pt x="6029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2568732" y="1108978"/>
              <a:ext cx="2008169" cy="2048916"/>
            </a:xfrm>
            <a:custGeom>
              <a:avLst/>
              <a:gdLst/>
              <a:ahLst/>
              <a:cxnLst/>
              <a:rect l="l" t="t" r="r" b="b"/>
              <a:pathLst>
                <a:path w="61605" h="62855" extrusionOk="0">
                  <a:moveTo>
                    <a:pt x="61605" y="1"/>
                  </a:moveTo>
                  <a:lnTo>
                    <a:pt x="0" y="1053"/>
                  </a:lnTo>
                  <a:lnTo>
                    <a:pt x="1365" y="62854"/>
                  </a:lnTo>
                  <a:lnTo>
                    <a:pt x="61605" y="62377"/>
                  </a:lnTo>
                  <a:lnTo>
                    <a:pt x="6160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2568732" y="1106827"/>
              <a:ext cx="2010842" cy="2053186"/>
            </a:xfrm>
            <a:custGeom>
              <a:avLst/>
              <a:gdLst/>
              <a:ahLst/>
              <a:cxnLst/>
              <a:rect l="l" t="t" r="r" b="b"/>
              <a:pathLst>
                <a:path w="61687" h="62986" extrusionOk="0">
                  <a:moveTo>
                    <a:pt x="61539" y="150"/>
                  </a:moveTo>
                  <a:cubicBezTo>
                    <a:pt x="61523" y="17999"/>
                    <a:pt x="61523" y="39040"/>
                    <a:pt x="61523" y="61474"/>
                  </a:cubicBezTo>
                  <a:lnTo>
                    <a:pt x="61523" y="62362"/>
                  </a:lnTo>
                  <a:lnTo>
                    <a:pt x="61523" y="62362"/>
                  </a:lnTo>
                  <a:lnTo>
                    <a:pt x="1445" y="62837"/>
                  </a:lnTo>
                  <a:lnTo>
                    <a:pt x="1445" y="62837"/>
                  </a:lnTo>
                  <a:cubicBezTo>
                    <a:pt x="581" y="26089"/>
                    <a:pt x="25" y="2073"/>
                    <a:pt x="1" y="1119"/>
                  </a:cubicBezTo>
                  <a:lnTo>
                    <a:pt x="1" y="1119"/>
                  </a:lnTo>
                  <a:lnTo>
                    <a:pt x="61539" y="150"/>
                  </a:lnTo>
                  <a:close/>
                  <a:moveTo>
                    <a:pt x="61605" y="1"/>
                  </a:moveTo>
                  <a:lnTo>
                    <a:pt x="1" y="1119"/>
                  </a:lnTo>
                  <a:lnTo>
                    <a:pt x="1" y="1119"/>
                  </a:lnTo>
                  <a:cubicBezTo>
                    <a:pt x="1" y="1112"/>
                    <a:pt x="1" y="1107"/>
                    <a:pt x="0" y="1103"/>
                  </a:cubicBezTo>
                  <a:lnTo>
                    <a:pt x="0" y="1103"/>
                  </a:lnTo>
                  <a:cubicBezTo>
                    <a:pt x="1" y="1107"/>
                    <a:pt x="1" y="1112"/>
                    <a:pt x="1" y="1119"/>
                  </a:cubicBezTo>
                  <a:lnTo>
                    <a:pt x="1" y="1119"/>
                  </a:lnTo>
                  <a:lnTo>
                    <a:pt x="0" y="1119"/>
                  </a:lnTo>
                  <a:lnTo>
                    <a:pt x="0" y="1119"/>
                  </a:lnTo>
                  <a:lnTo>
                    <a:pt x="1" y="1119"/>
                  </a:lnTo>
                  <a:lnTo>
                    <a:pt x="1" y="1119"/>
                  </a:lnTo>
                  <a:cubicBezTo>
                    <a:pt x="24" y="2074"/>
                    <a:pt x="515" y="26125"/>
                    <a:pt x="1299" y="62920"/>
                  </a:cubicBezTo>
                  <a:lnTo>
                    <a:pt x="1299" y="62986"/>
                  </a:lnTo>
                  <a:lnTo>
                    <a:pt x="1365" y="62986"/>
                  </a:lnTo>
                  <a:lnTo>
                    <a:pt x="61605" y="62526"/>
                  </a:lnTo>
                  <a:lnTo>
                    <a:pt x="61687" y="62526"/>
                  </a:lnTo>
                  <a:lnTo>
                    <a:pt x="61687" y="61474"/>
                  </a:lnTo>
                  <a:cubicBezTo>
                    <a:pt x="61687" y="39005"/>
                    <a:pt x="61687" y="17933"/>
                    <a:pt x="61687" y="67"/>
                  </a:cubicBezTo>
                  <a:lnTo>
                    <a:pt x="6168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2560680" y="1060212"/>
              <a:ext cx="2027467" cy="96489"/>
            </a:xfrm>
            <a:custGeom>
              <a:avLst/>
              <a:gdLst/>
              <a:ahLst/>
              <a:cxnLst/>
              <a:rect l="l" t="t" r="r" b="b"/>
              <a:pathLst>
                <a:path w="62197" h="2960" extrusionOk="0">
                  <a:moveTo>
                    <a:pt x="62197" y="1"/>
                  </a:moveTo>
                  <a:lnTo>
                    <a:pt x="1" y="379"/>
                  </a:lnTo>
                  <a:lnTo>
                    <a:pt x="1" y="2960"/>
                  </a:lnTo>
                  <a:lnTo>
                    <a:pt x="62115" y="2598"/>
                  </a:lnTo>
                  <a:lnTo>
                    <a:pt x="6219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521361" y="3140715"/>
              <a:ext cx="13984" cy="71812"/>
            </a:xfrm>
            <a:custGeom>
              <a:avLst/>
              <a:gdLst/>
              <a:ahLst/>
              <a:cxnLst/>
              <a:rect l="l" t="t" r="r" b="b"/>
              <a:pathLst>
                <a:path w="429" h="2203" extrusionOk="0">
                  <a:moveTo>
                    <a:pt x="165" y="0"/>
                  </a:moveTo>
                  <a:cubicBezTo>
                    <a:pt x="50" y="16"/>
                    <a:pt x="1" y="510"/>
                    <a:pt x="17" y="1118"/>
                  </a:cubicBezTo>
                  <a:cubicBezTo>
                    <a:pt x="50" y="1709"/>
                    <a:pt x="165" y="2203"/>
                    <a:pt x="264" y="2203"/>
                  </a:cubicBezTo>
                  <a:cubicBezTo>
                    <a:pt x="379" y="2186"/>
                    <a:pt x="428" y="1693"/>
                    <a:pt x="412" y="1085"/>
                  </a:cubicBezTo>
                  <a:cubicBezTo>
                    <a:pt x="379" y="493"/>
                    <a:pt x="264" y="0"/>
                    <a:pt x="16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490817" y="3196392"/>
              <a:ext cx="71845" cy="71389"/>
            </a:xfrm>
            <a:custGeom>
              <a:avLst/>
              <a:gdLst/>
              <a:ahLst/>
              <a:cxnLst/>
              <a:rect l="l" t="t" r="r" b="b"/>
              <a:pathLst>
                <a:path w="2204" h="2190" extrusionOk="0">
                  <a:moveTo>
                    <a:pt x="1321" y="232"/>
                  </a:moveTo>
                  <a:cubicBezTo>
                    <a:pt x="1349" y="232"/>
                    <a:pt x="1377" y="232"/>
                    <a:pt x="1405" y="234"/>
                  </a:cubicBezTo>
                  <a:lnTo>
                    <a:pt x="1405" y="234"/>
                  </a:lnTo>
                  <a:cubicBezTo>
                    <a:pt x="1558" y="363"/>
                    <a:pt x="1682" y="520"/>
                    <a:pt x="1776" y="708"/>
                  </a:cubicBezTo>
                  <a:cubicBezTo>
                    <a:pt x="1792" y="758"/>
                    <a:pt x="1809" y="823"/>
                    <a:pt x="1825" y="889"/>
                  </a:cubicBezTo>
                  <a:cubicBezTo>
                    <a:pt x="1858" y="1103"/>
                    <a:pt x="1809" y="1333"/>
                    <a:pt x="1694" y="1514"/>
                  </a:cubicBezTo>
                  <a:cubicBezTo>
                    <a:pt x="1595" y="1645"/>
                    <a:pt x="1464" y="1744"/>
                    <a:pt x="1316" y="1777"/>
                  </a:cubicBezTo>
                  <a:cubicBezTo>
                    <a:pt x="1251" y="1796"/>
                    <a:pt x="1184" y="1805"/>
                    <a:pt x="1117" y="1805"/>
                  </a:cubicBezTo>
                  <a:cubicBezTo>
                    <a:pt x="1014" y="1805"/>
                    <a:pt x="912" y="1784"/>
                    <a:pt x="823" y="1744"/>
                  </a:cubicBezTo>
                  <a:cubicBezTo>
                    <a:pt x="658" y="1678"/>
                    <a:pt x="527" y="1546"/>
                    <a:pt x="461" y="1399"/>
                  </a:cubicBezTo>
                  <a:cubicBezTo>
                    <a:pt x="346" y="1103"/>
                    <a:pt x="395" y="774"/>
                    <a:pt x="593" y="527"/>
                  </a:cubicBezTo>
                  <a:cubicBezTo>
                    <a:pt x="691" y="429"/>
                    <a:pt x="790" y="347"/>
                    <a:pt x="921" y="297"/>
                  </a:cubicBezTo>
                  <a:cubicBezTo>
                    <a:pt x="1053" y="253"/>
                    <a:pt x="1184" y="232"/>
                    <a:pt x="1321" y="232"/>
                  </a:cubicBezTo>
                  <a:close/>
                  <a:moveTo>
                    <a:pt x="1105" y="0"/>
                  </a:moveTo>
                  <a:cubicBezTo>
                    <a:pt x="1016" y="0"/>
                    <a:pt x="926" y="11"/>
                    <a:pt x="839" y="34"/>
                  </a:cubicBezTo>
                  <a:cubicBezTo>
                    <a:pt x="658" y="84"/>
                    <a:pt x="494" y="182"/>
                    <a:pt x="362" y="297"/>
                  </a:cubicBezTo>
                  <a:cubicBezTo>
                    <a:pt x="215" y="462"/>
                    <a:pt x="99" y="642"/>
                    <a:pt x="67" y="856"/>
                  </a:cubicBezTo>
                  <a:cubicBezTo>
                    <a:pt x="1" y="1086"/>
                    <a:pt x="34" y="1333"/>
                    <a:pt x="116" y="1546"/>
                  </a:cubicBezTo>
                  <a:cubicBezTo>
                    <a:pt x="165" y="1678"/>
                    <a:pt x="247" y="1777"/>
                    <a:pt x="330" y="1875"/>
                  </a:cubicBezTo>
                  <a:cubicBezTo>
                    <a:pt x="428" y="1957"/>
                    <a:pt x="543" y="2040"/>
                    <a:pt x="658" y="2089"/>
                  </a:cubicBezTo>
                  <a:cubicBezTo>
                    <a:pt x="802" y="2156"/>
                    <a:pt x="952" y="2190"/>
                    <a:pt x="1100" y="2190"/>
                  </a:cubicBezTo>
                  <a:cubicBezTo>
                    <a:pt x="1206" y="2190"/>
                    <a:pt x="1312" y="2172"/>
                    <a:pt x="1414" y="2138"/>
                  </a:cubicBezTo>
                  <a:cubicBezTo>
                    <a:pt x="1546" y="2105"/>
                    <a:pt x="1661" y="2056"/>
                    <a:pt x="1743" y="1974"/>
                  </a:cubicBezTo>
                  <a:cubicBezTo>
                    <a:pt x="1842" y="1892"/>
                    <a:pt x="1924" y="1809"/>
                    <a:pt x="1990" y="1711"/>
                  </a:cubicBezTo>
                  <a:cubicBezTo>
                    <a:pt x="2203" y="1366"/>
                    <a:pt x="2203" y="938"/>
                    <a:pt x="2006" y="577"/>
                  </a:cubicBezTo>
                  <a:cubicBezTo>
                    <a:pt x="1949" y="477"/>
                    <a:pt x="1867" y="377"/>
                    <a:pt x="1771" y="287"/>
                  </a:cubicBezTo>
                  <a:lnTo>
                    <a:pt x="1771" y="287"/>
                  </a:lnTo>
                  <a:cubicBezTo>
                    <a:pt x="1773" y="286"/>
                    <a:pt x="1775" y="283"/>
                    <a:pt x="1776" y="281"/>
                  </a:cubicBezTo>
                  <a:cubicBezTo>
                    <a:pt x="1792" y="264"/>
                    <a:pt x="1727" y="182"/>
                    <a:pt x="1579" y="100"/>
                  </a:cubicBezTo>
                  <a:cubicBezTo>
                    <a:pt x="1430" y="36"/>
                    <a:pt x="1268" y="0"/>
                    <a:pt x="110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 name="Google Shape;397;p2"/>
          <p:cNvGrpSpPr/>
          <p:nvPr/>
        </p:nvGrpSpPr>
        <p:grpSpPr>
          <a:xfrm>
            <a:off x="1070290" y="1253628"/>
            <a:ext cx="1510405" cy="3426812"/>
            <a:chOff x="1418399" y="1248430"/>
            <a:chExt cx="1510405" cy="3426812"/>
          </a:xfrm>
        </p:grpSpPr>
        <p:sp>
          <p:nvSpPr>
            <p:cNvPr id="398" name="Google Shape;398;p2"/>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rgbClr val="E850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rgbClr val="E850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rgbClr val="E850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rgbClr val="E850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2" name="Google Shape;462;p2"/>
          <p:cNvSpPr txBox="1"/>
          <p:nvPr/>
        </p:nvSpPr>
        <p:spPr>
          <a:xfrm>
            <a:off x="347429" y="333405"/>
            <a:ext cx="181331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1. GIỚI THIỆU</a:t>
            </a:r>
            <a:endParaRPr sz="2000" b="1" i="0" u="none" strike="noStrike" cap="none">
              <a:solidFill>
                <a:srgbClr val="000000"/>
              </a:solidFill>
              <a:latin typeface="Cambria"/>
              <a:ea typeface="Cambria"/>
              <a:cs typeface="Cambria"/>
              <a:sym typeface="Cambria"/>
            </a:endParaRPr>
          </a:p>
        </p:txBody>
      </p:sp>
      <p:sp>
        <p:nvSpPr>
          <p:cNvPr id="463" name="Google Shape;463;p2" descr="Heineken – Logos Downloa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4" name="Google Shape;464;p2"/>
          <p:cNvSpPr txBox="1"/>
          <p:nvPr/>
        </p:nvSpPr>
        <p:spPr>
          <a:xfrm>
            <a:off x="2700751" y="1641718"/>
            <a:ext cx="4724399" cy="224676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Cambria"/>
                <a:ea typeface="Cambria"/>
                <a:cs typeface="Cambria"/>
                <a:sym typeface="Cambria"/>
              </a:rPr>
              <a:t>Tên đầy đủ: Công ty TNHH Nhà Máy Bia Heineken Việt Nam</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Cambria"/>
                <a:ea typeface="Cambria"/>
                <a:cs typeface="Cambria"/>
                <a:sym typeface="Cambria"/>
              </a:rPr>
              <a:t>Thành lập:   1991</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Cambria"/>
                <a:ea typeface="Cambria"/>
                <a:cs typeface="Cambria"/>
                <a:sym typeface="Cambria"/>
              </a:rPr>
              <a:t>Trụ sở chính: Tầng 18-19, Tòa nhà Vietcombank, Số 5 Công trường Mê Linh – Phường Bến Nghé – Quận 1 – TP. Hồ Chí Minh</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Cambria"/>
                <a:ea typeface="Cambria"/>
                <a:cs typeface="Cambria"/>
                <a:sym typeface="Cambria"/>
              </a:rPr>
              <a:t>Tel: 028-38222755</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Cambria"/>
                <a:ea typeface="Cambria"/>
                <a:cs typeface="Cambria"/>
                <a:sym typeface="Cambria"/>
              </a:rPr>
              <a:t>Fax: 028-38222754</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Cambria"/>
                <a:ea typeface="Cambria"/>
                <a:cs typeface="Cambria"/>
                <a:sym typeface="Cambria"/>
              </a:rPr>
              <a:t>Website: </a:t>
            </a:r>
            <a:r>
              <a:rPr lang="en-US" sz="1400" b="0" i="0" u="sng" strike="noStrike" cap="none">
                <a:solidFill>
                  <a:srgbClr val="000000"/>
                </a:solidFill>
                <a:latin typeface="Cambria"/>
                <a:ea typeface="Cambria"/>
                <a:cs typeface="Cambria"/>
                <a:sym typeface="Cambri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http://heineken-vietnam.com.vn/</a:t>
            </a:r>
            <a:endParaRPr sz="1400" b="0" i="0" u="none" strike="noStrike" cap="none">
              <a:solidFill>
                <a:srgbClr val="000000"/>
              </a:solidFill>
              <a:latin typeface="Cambria"/>
              <a:ea typeface="Cambria"/>
              <a:cs typeface="Cambria"/>
              <a:sym typeface="Cambria"/>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Cambria"/>
              <a:ea typeface="Cambria"/>
              <a:cs typeface="Cambria"/>
              <a:sym typeface="Cambria"/>
            </a:endParaRPr>
          </a:p>
        </p:txBody>
      </p:sp>
      <p:sp>
        <p:nvSpPr>
          <p:cNvPr id="465" name="Google Shape;465;p2" descr="Heineken – Logos Download"/>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6" name="Google Shape;466;p2"/>
          <p:cNvPicPr preferRelativeResize="0"/>
          <p:nvPr/>
        </p:nvPicPr>
        <p:blipFill rotWithShape="1">
          <a:blip r:embed="rId4">
            <a:alphaModFix/>
          </a:blip>
          <a:srcRect/>
          <a:stretch/>
        </p:blipFill>
        <p:spPr>
          <a:xfrm>
            <a:off x="7081263" y="4038236"/>
            <a:ext cx="2062737" cy="1079499"/>
          </a:xfrm>
          <a:prstGeom prst="rect">
            <a:avLst/>
          </a:prstGeom>
          <a:noFill/>
          <a:ln>
            <a:noFill/>
          </a:ln>
        </p:spPr>
      </p:pic>
      <p:pic>
        <p:nvPicPr>
          <p:cNvPr id="467" name="Google Shape;467;p2"/>
          <p:cNvPicPr preferRelativeResize="0"/>
          <p:nvPr/>
        </p:nvPicPr>
        <p:blipFill rotWithShape="1">
          <a:blip r:embed="rId5">
            <a:alphaModFix/>
          </a:blip>
          <a:srcRect/>
          <a:stretch/>
        </p:blipFill>
        <p:spPr>
          <a:xfrm>
            <a:off x="8112631" y="17163"/>
            <a:ext cx="993269" cy="9539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7"/>
          <p:cNvSpPr txBox="1"/>
          <p:nvPr/>
        </p:nvSpPr>
        <p:spPr>
          <a:xfrm>
            <a:off x="533400" y="666750"/>
            <a:ext cx="71628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Đơn hàng của hóa đơn</a:t>
            </a:r>
            <a:endParaRPr sz="1600" b="1" i="0" u="none" strike="noStrike" cap="none">
              <a:solidFill>
                <a:schemeClr val="dk2"/>
              </a:solidFill>
              <a:latin typeface="Cambria"/>
              <a:ea typeface="Cambria"/>
              <a:cs typeface="Cambria"/>
              <a:sym typeface="Cambria"/>
            </a:endParaRPr>
          </a:p>
        </p:txBody>
      </p:sp>
      <p:sp>
        <p:nvSpPr>
          <p:cNvPr id="1213" name="Google Shape;1213;p17"/>
          <p:cNvSpPr txBox="1"/>
          <p:nvPr/>
        </p:nvSpPr>
        <p:spPr>
          <a:xfrm>
            <a:off x="266700" y="965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pic>
        <p:nvPicPr>
          <p:cNvPr id="1214" name="Google Shape;1214;p17"/>
          <p:cNvPicPr preferRelativeResize="0"/>
          <p:nvPr/>
        </p:nvPicPr>
        <p:blipFill rotWithShape="1">
          <a:blip r:embed="rId3">
            <a:alphaModFix/>
          </a:blip>
          <a:srcRect/>
          <a:stretch/>
        </p:blipFill>
        <p:spPr>
          <a:xfrm>
            <a:off x="8191500" y="57150"/>
            <a:ext cx="914400" cy="878187"/>
          </a:xfrm>
          <a:prstGeom prst="rect">
            <a:avLst/>
          </a:prstGeom>
          <a:noFill/>
          <a:ln>
            <a:noFill/>
          </a:ln>
        </p:spPr>
      </p:pic>
      <p:pic>
        <p:nvPicPr>
          <p:cNvPr id="1215" name="Google Shape;1215;p17"/>
          <p:cNvPicPr preferRelativeResize="0"/>
          <p:nvPr/>
        </p:nvPicPr>
        <p:blipFill>
          <a:blip r:embed="rId4">
            <a:alphaModFix/>
          </a:blip>
          <a:stretch>
            <a:fillRect/>
          </a:stretch>
        </p:blipFill>
        <p:spPr>
          <a:xfrm>
            <a:off x="954225" y="1453850"/>
            <a:ext cx="7401049" cy="3689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d7ab3448c8_7_12"/>
          <p:cNvSpPr txBox="1"/>
          <p:nvPr/>
        </p:nvSpPr>
        <p:spPr>
          <a:xfrm>
            <a:off x="266700" y="965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21" name="Google Shape;1221;gd7ab3448c8_7_12"/>
          <p:cNvSpPr txBox="1"/>
          <p:nvPr/>
        </p:nvSpPr>
        <p:spPr>
          <a:xfrm>
            <a:off x="533400" y="6667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Cọc vỏ bia chai</a:t>
            </a:r>
            <a:endParaRPr sz="1600" b="1" i="0" u="none" strike="noStrike" cap="none">
              <a:solidFill>
                <a:schemeClr val="dk2"/>
              </a:solidFill>
              <a:latin typeface="Cambria"/>
              <a:ea typeface="Cambria"/>
              <a:cs typeface="Cambria"/>
              <a:sym typeface="Cambria"/>
            </a:endParaRPr>
          </a:p>
        </p:txBody>
      </p:sp>
      <p:pic>
        <p:nvPicPr>
          <p:cNvPr id="1222" name="Google Shape;1222;gd7ab3448c8_7_12"/>
          <p:cNvPicPr preferRelativeResize="0"/>
          <p:nvPr/>
        </p:nvPicPr>
        <p:blipFill>
          <a:blip r:embed="rId3">
            <a:alphaModFix/>
          </a:blip>
          <a:stretch>
            <a:fillRect/>
          </a:stretch>
        </p:blipFill>
        <p:spPr>
          <a:xfrm>
            <a:off x="722600" y="1375575"/>
            <a:ext cx="7807226" cy="3767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gd7ab3448c8_7_24"/>
          <p:cNvSpPr txBox="1"/>
          <p:nvPr/>
        </p:nvSpPr>
        <p:spPr>
          <a:xfrm>
            <a:off x="266700" y="965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28" name="Google Shape;1228;gd7ab3448c8_7_24"/>
          <p:cNvSpPr txBox="1"/>
          <p:nvPr/>
        </p:nvSpPr>
        <p:spPr>
          <a:xfrm>
            <a:off x="533400" y="6667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Cọc tiền hàng</a:t>
            </a:r>
            <a:endParaRPr sz="1600" b="1" i="0" u="none" strike="noStrike" cap="none">
              <a:solidFill>
                <a:schemeClr val="dk2"/>
              </a:solidFill>
              <a:latin typeface="Cambria"/>
              <a:ea typeface="Cambria"/>
              <a:cs typeface="Cambria"/>
              <a:sym typeface="Cambria"/>
            </a:endParaRPr>
          </a:p>
        </p:txBody>
      </p:sp>
      <p:pic>
        <p:nvPicPr>
          <p:cNvPr id="1229" name="Google Shape;1229;gd7ab3448c8_7_24"/>
          <p:cNvPicPr preferRelativeResize="0"/>
          <p:nvPr/>
        </p:nvPicPr>
        <p:blipFill>
          <a:blip r:embed="rId3">
            <a:alphaModFix/>
          </a:blip>
          <a:stretch>
            <a:fillRect/>
          </a:stretch>
        </p:blipFill>
        <p:spPr>
          <a:xfrm>
            <a:off x="884400" y="1375575"/>
            <a:ext cx="7447599" cy="376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gd64cbe13d5_0_73"/>
          <p:cNvSpPr txBox="1"/>
          <p:nvPr/>
        </p:nvSpPr>
        <p:spPr>
          <a:xfrm>
            <a:off x="266700" y="965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35" name="Google Shape;1235;gd64cbe13d5_0_73"/>
          <p:cNvSpPr txBox="1"/>
          <p:nvPr/>
        </p:nvSpPr>
        <p:spPr>
          <a:xfrm>
            <a:off x="533400" y="6667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Thông tin giao hàng</a:t>
            </a:r>
            <a:endParaRPr/>
          </a:p>
        </p:txBody>
      </p:sp>
      <p:pic>
        <p:nvPicPr>
          <p:cNvPr id="1236" name="Google Shape;1236;gd64cbe13d5_0_73"/>
          <p:cNvPicPr preferRelativeResize="0"/>
          <p:nvPr/>
        </p:nvPicPr>
        <p:blipFill rotWithShape="1">
          <a:blip r:embed="rId3">
            <a:alphaModFix/>
          </a:blip>
          <a:srcRect/>
          <a:stretch/>
        </p:blipFill>
        <p:spPr>
          <a:xfrm>
            <a:off x="8112631" y="17163"/>
            <a:ext cx="993269" cy="953931"/>
          </a:xfrm>
          <a:prstGeom prst="rect">
            <a:avLst/>
          </a:prstGeom>
          <a:noFill/>
          <a:ln>
            <a:noFill/>
          </a:ln>
        </p:spPr>
      </p:pic>
      <p:pic>
        <p:nvPicPr>
          <p:cNvPr id="1237" name="Google Shape;1237;gd64cbe13d5_0_73"/>
          <p:cNvPicPr preferRelativeResize="0"/>
          <p:nvPr/>
        </p:nvPicPr>
        <p:blipFill>
          <a:blip r:embed="rId4">
            <a:alphaModFix/>
          </a:blip>
          <a:stretch>
            <a:fillRect/>
          </a:stretch>
        </p:blipFill>
        <p:spPr>
          <a:xfrm>
            <a:off x="266700" y="1431000"/>
            <a:ext cx="8855676" cy="371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gd64cbe13d5_0_85"/>
          <p:cNvSpPr txBox="1"/>
          <p:nvPr/>
        </p:nvSpPr>
        <p:spPr>
          <a:xfrm>
            <a:off x="266700" y="965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43" name="Google Shape;1243;gd64cbe13d5_0_85"/>
          <p:cNvSpPr txBox="1"/>
          <p:nvPr/>
        </p:nvSpPr>
        <p:spPr>
          <a:xfrm>
            <a:off x="533400" y="6667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b="1"/>
              <a:t>Hàng bán bị trả lại</a:t>
            </a:r>
            <a:endParaRPr b="1"/>
          </a:p>
        </p:txBody>
      </p:sp>
      <p:pic>
        <p:nvPicPr>
          <p:cNvPr id="1244" name="Google Shape;1244;gd64cbe13d5_0_85"/>
          <p:cNvPicPr preferRelativeResize="0"/>
          <p:nvPr/>
        </p:nvPicPr>
        <p:blipFill rotWithShape="1">
          <a:blip r:embed="rId3">
            <a:alphaModFix/>
          </a:blip>
          <a:srcRect/>
          <a:stretch/>
        </p:blipFill>
        <p:spPr>
          <a:xfrm>
            <a:off x="8112631" y="17163"/>
            <a:ext cx="993269" cy="953931"/>
          </a:xfrm>
          <a:prstGeom prst="rect">
            <a:avLst/>
          </a:prstGeom>
          <a:noFill/>
          <a:ln>
            <a:noFill/>
          </a:ln>
        </p:spPr>
      </p:pic>
      <p:pic>
        <p:nvPicPr>
          <p:cNvPr id="1245" name="Google Shape;1245;gd64cbe13d5_0_85"/>
          <p:cNvPicPr preferRelativeResize="0"/>
          <p:nvPr/>
        </p:nvPicPr>
        <p:blipFill>
          <a:blip r:embed="rId4">
            <a:alphaModFix/>
          </a:blip>
          <a:stretch>
            <a:fillRect/>
          </a:stretch>
        </p:blipFill>
        <p:spPr>
          <a:xfrm>
            <a:off x="152400" y="1442375"/>
            <a:ext cx="8839200" cy="3701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22"/>
          <p:cNvSpPr txBox="1"/>
          <p:nvPr/>
        </p:nvSpPr>
        <p:spPr>
          <a:xfrm>
            <a:off x="266700" y="965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51" name="Google Shape;1251;p22"/>
          <p:cNvSpPr txBox="1"/>
          <p:nvPr/>
        </p:nvSpPr>
        <p:spPr>
          <a:xfrm>
            <a:off x="533400" y="6667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Ghi nhận thanh toán</a:t>
            </a:r>
            <a:endParaRPr sz="1600" b="1" i="0" u="none" strike="noStrike" cap="none">
              <a:solidFill>
                <a:schemeClr val="dk2"/>
              </a:solidFill>
              <a:latin typeface="Cambria"/>
              <a:ea typeface="Cambria"/>
              <a:cs typeface="Cambria"/>
              <a:sym typeface="Cambria"/>
            </a:endParaRPr>
          </a:p>
        </p:txBody>
      </p:sp>
      <p:pic>
        <p:nvPicPr>
          <p:cNvPr id="1252" name="Google Shape;1252;p22"/>
          <p:cNvPicPr preferRelativeResize="0"/>
          <p:nvPr/>
        </p:nvPicPr>
        <p:blipFill rotWithShape="1">
          <a:blip r:embed="rId3">
            <a:alphaModFix/>
          </a:blip>
          <a:srcRect/>
          <a:stretch/>
        </p:blipFill>
        <p:spPr>
          <a:xfrm>
            <a:off x="8112631" y="17163"/>
            <a:ext cx="993269" cy="953933"/>
          </a:xfrm>
          <a:prstGeom prst="rect">
            <a:avLst/>
          </a:prstGeom>
          <a:noFill/>
          <a:ln>
            <a:noFill/>
          </a:ln>
        </p:spPr>
      </p:pic>
      <p:pic>
        <p:nvPicPr>
          <p:cNvPr id="1253" name="Google Shape;1253;p22"/>
          <p:cNvPicPr preferRelativeResize="0"/>
          <p:nvPr/>
        </p:nvPicPr>
        <p:blipFill>
          <a:blip r:embed="rId4">
            <a:alphaModFix/>
          </a:blip>
          <a:stretch>
            <a:fillRect/>
          </a:stretch>
        </p:blipFill>
        <p:spPr>
          <a:xfrm>
            <a:off x="573800" y="1674000"/>
            <a:ext cx="7996425" cy="2620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d7ab3448c8_7_36"/>
          <p:cNvSpPr txBox="1"/>
          <p:nvPr/>
        </p:nvSpPr>
        <p:spPr>
          <a:xfrm>
            <a:off x="266700" y="965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59" name="Google Shape;1259;gd7ab3448c8_7_36"/>
          <p:cNvSpPr txBox="1"/>
          <p:nvPr/>
        </p:nvSpPr>
        <p:spPr>
          <a:xfrm>
            <a:off x="533400" y="666750"/>
            <a:ext cx="7162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Ghi nhận thanh toán</a:t>
            </a:r>
            <a:endParaRPr sz="1600" b="1" i="0" u="none" strike="noStrike" cap="none">
              <a:solidFill>
                <a:schemeClr val="dk2"/>
              </a:solidFill>
              <a:latin typeface="Cambria"/>
              <a:ea typeface="Cambria"/>
              <a:cs typeface="Cambria"/>
              <a:sym typeface="Cambria"/>
            </a:endParaRPr>
          </a:p>
        </p:txBody>
      </p:sp>
      <p:pic>
        <p:nvPicPr>
          <p:cNvPr id="1260" name="Google Shape;1260;gd7ab3448c8_7_36"/>
          <p:cNvPicPr preferRelativeResize="0"/>
          <p:nvPr/>
        </p:nvPicPr>
        <p:blipFill rotWithShape="1">
          <a:blip r:embed="rId3">
            <a:alphaModFix/>
          </a:blip>
          <a:srcRect/>
          <a:stretch/>
        </p:blipFill>
        <p:spPr>
          <a:xfrm>
            <a:off x="8112631" y="17163"/>
            <a:ext cx="993269" cy="953931"/>
          </a:xfrm>
          <a:prstGeom prst="rect">
            <a:avLst/>
          </a:prstGeom>
          <a:noFill/>
          <a:ln>
            <a:noFill/>
          </a:ln>
        </p:spPr>
      </p:pic>
      <p:pic>
        <p:nvPicPr>
          <p:cNvPr id="1261" name="Google Shape;1261;gd7ab3448c8_7_36"/>
          <p:cNvPicPr preferRelativeResize="0"/>
          <p:nvPr/>
        </p:nvPicPr>
        <p:blipFill>
          <a:blip r:embed="rId4">
            <a:alphaModFix/>
          </a:blip>
          <a:stretch>
            <a:fillRect/>
          </a:stretch>
        </p:blipFill>
        <p:spPr>
          <a:xfrm>
            <a:off x="757525" y="1430750"/>
            <a:ext cx="7516299" cy="3712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23"/>
          <p:cNvSpPr txBox="1"/>
          <p:nvPr/>
        </p:nvSpPr>
        <p:spPr>
          <a:xfrm>
            <a:off x="152400" y="965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67" name="Google Shape;1267;p23"/>
          <p:cNvSpPr txBox="1"/>
          <p:nvPr/>
        </p:nvSpPr>
        <p:spPr>
          <a:xfrm>
            <a:off x="533400" y="666750"/>
            <a:ext cx="7162800" cy="8925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tích kinh doanh</a:t>
            </a:r>
            <a:endParaRPr sz="1600" b="1" i="0" u="none" strike="noStrike" cap="none">
              <a:solidFill>
                <a:schemeClr val="dk2"/>
              </a:solidFill>
              <a:latin typeface="Cambria"/>
              <a:ea typeface="Cambria"/>
              <a:cs typeface="Cambria"/>
              <a:sym typeface="Cambria"/>
            </a:endParaRPr>
          </a:p>
          <a:p>
            <a:pPr marL="0" marR="0" lvl="4" indent="0" algn="ctr" rtl="0">
              <a:lnSpc>
                <a:spcPct val="100000"/>
              </a:lnSpc>
              <a:spcBef>
                <a:spcPts val="0"/>
              </a:spcBef>
              <a:spcAft>
                <a:spcPts val="0"/>
              </a:spcAft>
              <a:buNone/>
            </a:pPr>
            <a:r>
              <a:rPr lang="en-US" sz="1600" b="1" i="0" u="none" strike="noStrike" cap="none">
                <a:solidFill>
                  <a:schemeClr val="dk2"/>
                </a:solidFill>
                <a:latin typeface="Cambria"/>
                <a:ea typeface="Cambria"/>
                <a:cs typeface="Cambria"/>
                <a:sym typeface="Cambria"/>
              </a:rPr>
              <a:t>BÁO CÁO TÌNH TRẠNG ĐƠN ĐẶT HÀNG</a:t>
            </a:r>
            <a:endParaRPr/>
          </a:p>
        </p:txBody>
      </p:sp>
      <p:pic>
        <p:nvPicPr>
          <p:cNvPr id="1268" name="Google Shape;1268;p23"/>
          <p:cNvPicPr preferRelativeResize="0"/>
          <p:nvPr/>
        </p:nvPicPr>
        <p:blipFill rotWithShape="1">
          <a:blip r:embed="rId3">
            <a:alphaModFix/>
          </a:blip>
          <a:srcRect/>
          <a:stretch/>
        </p:blipFill>
        <p:spPr>
          <a:xfrm>
            <a:off x="8112631" y="17163"/>
            <a:ext cx="993269" cy="953933"/>
          </a:xfrm>
          <a:prstGeom prst="rect">
            <a:avLst/>
          </a:prstGeom>
          <a:noFill/>
          <a:ln>
            <a:noFill/>
          </a:ln>
        </p:spPr>
      </p:pic>
      <p:pic>
        <p:nvPicPr>
          <p:cNvPr id="1269" name="Google Shape;1269;p23"/>
          <p:cNvPicPr preferRelativeResize="0"/>
          <p:nvPr/>
        </p:nvPicPr>
        <p:blipFill>
          <a:blip r:embed="rId4">
            <a:alphaModFix/>
          </a:blip>
          <a:stretch>
            <a:fillRect/>
          </a:stretch>
        </p:blipFill>
        <p:spPr>
          <a:xfrm>
            <a:off x="682300" y="1606300"/>
            <a:ext cx="7591524" cy="34794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gd7ab3448c8_7_51"/>
          <p:cNvSpPr txBox="1"/>
          <p:nvPr/>
        </p:nvSpPr>
        <p:spPr>
          <a:xfrm>
            <a:off x="152400" y="965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75" name="Google Shape;1275;gd7ab3448c8_7_51"/>
          <p:cNvSpPr txBox="1"/>
          <p:nvPr/>
        </p:nvSpPr>
        <p:spPr>
          <a:xfrm>
            <a:off x="533400" y="666750"/>
            <a:ext cx="71628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tích kinh doanh</a:t>
            </a:r>
            <a:endParaRPr sz="1600" b="1" i="0" u="none" strike="noStrike" cap="none">
              <a:solidFill>
                <a:schemeClr val="dk2"/>
              </a:solidFill>
              <a:latin typeface="Cambria"/>
              <a:ea typeface="Cambria"/>
              <a:cs typeface="Cambria"/>
              <a:sym typeface="Cambria"/>
            </a:endParaRPr>
          </a:p>
          <a:p>
            <a:pPr marL="0" marR="0" lvl="4" indent="0" algn="ctr" rtl="0">
              <a:lnSpc>
                <a:spcPct val="100000"/>
              </a:lnSpc>
              <a:spcBef>
                <a:spcPts val="0"/>
              </a:spcBef>
              <a:spcAft>
                <a:spcPts val="0"/>
              </a:spcAft>
              <a:buNone/>
            </a:pPr>
            <a:r>
              <a:rPr lang="en-US" sz="1600" b="1" i="0" u="none" strike="noStrike" cap="none">
                <a:solidFill>
                  <a:schemeClr val="dk2"/>
                </a:solidFill>
                <a:latin typeface="Cambria"/>
                <a:ea typeface="Cambria"/>
                <a:cs typeface="Cambria"/>
                <a:sym typeface="Cambria"/>
              </a:rPr>
              <a:t>BÁO CÁO DOANH THU (t</a:t>
            </a:r>
            <a:r>
              <a:rPr lang="en-US" sz="1600" b="1">
                <a:solidFill>
                  <a:schemeClr val="dk2"/>
                </a:solidFill>
                <a:latin typeface="Cambria"/>
                <a:ea typeface="Cambria"/>
                <a:cs typeface="Cambria"/>
                <a:sym typeface="Cambria"/>
              </a:rPr>
              <a:t>heo đội ngũ bán hàng)</a:t>
            </a:r>
            <a:r>
              <a:rPr lang="en-US" sz="1600" b="1" i="0" u="none" strike="noStrike" cap="none">
                <a:solidFill>
                  <a:schemeClr val="dk2"/>
                </a:solidFill>
                <a:latin typeface="Cambria"/>
                <a:ea typeface="Cambria"/>
                <a:cs typeface="Cambria"/>
                <a:sym typeface="Cambria"/>
              </a:rPr>
              <a:t> </a:t>
            </a:r>
            <a:endParaRPr/>
          </a:p>
        </p:txBody>
      </p:sp>
      <p:pic>
        <p:nvPicPr>
          <p:cNvPr id="1276" name="Google Shape;1276;gd7ab3448c8_7_51"/>
          <p:cNvPicPr preferRelativeResize="0"/>
          <p:nvPr/>
        </p:nvPicPr>
        <p:blipFill>
          <a:blip r:embed="rId3">
            <a:alphaModFix/>
          </a:blip>
          <a:stretch>
            <a:fillRect/>
          </a:stretch>
        </p:blipFill>
        <p:spPr>
          <a:xfrm>
            <a:off x="1863025" y="1621875"/>
            <a:ext cx="5139795" cy="3521625"/>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gd7ab3448c8_7_62"/>
          <p:cNvSpPr txBox="1"/>
          <p:nvPr/>
        </p:nvSpPr>
        <p:spPr>
          <a:xfrm>
            <a:off x="152400" y="965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82" name="Google Shape;1282;gd7ab3448c8_7_62"/>
          <p:cNvSpPr txBox="1"/>
          <p:nvPr/>
        </p:nvSpPr>
        <p:spPr>
          <a:xfrm>
            <a:off x="533400" y="666750"/>
            <a:ext cx="71628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tích kinh doanh</a:t>
            </a:r>
            <a:endParaRPr sz="1600" b="1" i="0" u="none" strike="noStrike" cap="none">
              <a:solidFill>
                <a:schemeClr val="dk2"/>
              </a:solidFill>
              <a:latin typeface="Cambria"/>
              <a:ea typeface="Cambria"/>
              <a:cs typeface="Cambria"/>
              <a:sym typeface="Cambria"/>
            </a:endParaRPr>
          </a:p>
          <a:p>
            <a:pPr marL="0" marR="0" lvl="4" indent="0" algn="ctr" rtl="0">
              <a:lnSpc>
                <a:spcPct val="100000"/>
              </a:lnSpc>
              <a:spcBef>
                <a:spcPts val="0"/>
              </a:spcBef>
              <a:spcAft>
                <a:spcPts val="0"/>
              </a:spcAft>
              <a:buNone/>
            </a:pPr>
            <a:r>
              <a:rPr lang="en-US" sz="1600" b="1" i="0" u="none" strike="noStrike" cap="none">
                <a:solidFill>
                  <a:schemeClr val="dk2"/>
                </a:solidFill>
                <a:latin typeface="Cambria"/>
                <a:ea typeface="Cambria"/>
                <a:cs typeface="Cambria"/>
                <a:sym typeface="Cambria"/>
              </a:rPr>
              <a:t>BÁO CÁO DOANH THU (t</a:t>
            </a:r>
            <a:r>
              <a:rPr lang="en-US" sz="1600" b="1">
                <a:solidFill>
                  <a:schemeClr val="dk2"/>
                </a:solidFill>
                <a:latin typeface="Cambria"/>
                <a:ea typeface="Cambria"/>
                <a:cs typeface="Cambria"/>
                <a:sym typeface="Cambria"/>
              </a:rPr>
              <a:t>heo nhân viên)</a:t>
            </a:r>
            <a:r>
              <a:rPr lang="en-US" sz="1600" b="1" i="0" u="none" strike="noStrike" cap="none">
                <a:solidFill>
                  <a:schemeClr val="dk2"/>
                </a:solidFill>
                <a:latin typeface="Cambria"/>
                <a:ea typeface="Cambria"/>
                <a:cs typeface="Cambria"/>
                <a:sym typeface="Cambria"/>
              </a:rPr>
              <a:t> </a:t>
            </a:r>
            <a:endParaRPr/>
          </a:p>
        </p:txBody>
      </p:sp>
      <p:pic>
        <p:nvPicPr>
          <p:cNvPr id="1283" name="Google Shape;1283;gd7ab3448c8_7_62"/>
          <p:cNvPicPr preferRelativeResize="0"/>
          <p:nvPr/>
        </p:nvPicPr>
        <p:blipFill>
          <a:blip r:embed="rId3">
            <a:alphaModFix/>
          </a:blip>
          <a:stretch>
            <a:fillRect/>
          </a:stretch>
        </p:blipFill>
        <p:spPr>
          <a:xfrm>
            <a:off x="2359275" y="1559550"/>
            <a:ext cx="4241399" cy="3537400"/>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1"/>
        <p:cNvGrpSpPr/>
        <p:nvPr/>
      </p:nvGrpSpPr>
      <p:grpSpPr>
        <a:xfrm>
          <a:off x="0" y="0"/>
          <a:ext cx="0" cy="0"/>
          <a:chOff x="0" y="0"/>
          <a:chExt cx="0" cy="0"/>
        </a:xfrm>
      </p:grpSpPr>
      <p:sp>
        <p:nvSpPr>
          <p:cNvPr id="472" name="Google Shape;472;p3"/>
          <p:cNvSpPr txBox="1">
            <a:spLocks noGrp="1"/>
          </p:cNvSpPr>
          <p:nvPr>
            <p:ph type="title"/>
          </p:nvPr>
        </p:nvSpPr>
        <p:spPr>
          <a:xfrm>
            <a:off x="685800" y="663412"/>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b="1">
                <a:latin typeface="Cambria"/>
                <a:ea typeface="Cambria"/>
                <a:cs typeface="Cambria"/>
                <a:sym typeface="Cambria"/>
              </a:rPr>
              <a:t>TẦM NHÌN VÀ GIÁ TRỊ</a:t>
            </a:r>
            <a:endParaRPr b="1">
              <a:latin typeface="Cambria"/>
              <a:ea typeface="Cambria"/>
              <a:cs typeface="Cambria"/>
              <a:sym typeface="Cambria"/>
            </a:endParaRPr>
          </a:p>
        </p:txBody>
      </p:sp>
      <p:pic>
        <p:nvPicPr>
          <p:cNvPr id="473" name="Google Shape;473;p3" descr="Screen Clipping"/>
          <p:cNvPicPr preferRelativeResize="0"/>
          <p:nvPr/>
        </p:nvPicPr>
        <p:blipFill rotWithShape="1">
          <a:blip r:embed="rId3">
            <a:alphaModFix/>
          </a:blip>
          <a:srcRect/>
          <a:stretch/>
        </p:blipFill>
        <p:spPr>
          <a:xfrm>
            <a:off x="1412658" y="2991884"/>
            <a:ext cx="1142730" cy="1085594"/>
          </a:xfrm>
          <a:prstGeom prst="rect">
            <a:avLst/>
          </a:prstGeom>
          <a:noFill/>
          <a:ln>
            <a:noFill/>
          </a:ln>
        </p:spPr>
      </p:pic>
      <p:sp>
        <p:nvSpPr>
          <p:cNvPr id="474" name="Google Shape;474;p3"/>
          <p:cNvSpPr/>
          <p:nvPr/>
        </p:nvSpPr>
        <p:spPr>
          <a:xfrm>
            <a:off x="2971800" y="1765534"/>
            <a:ext cx="4876800" cy="838200"/>
          </a:xfrm>
          <a:prstGeom prst="roundRect">
            <a:avLst>
              <a:gd name="adj" fmla="val 16667"/>
            </a:avLst>
          </a:prstGeom>
          <a:solidFill>
            <a:schemeClr val="lt1"/>
          </a:solid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r>
              <a:rPr lang="en-US" sz="1800" b="1" i="0" u="none" strike="noStrike" cap="none">
                <a:solidFill>
                  <a:srgbClr val="002060"/>
                </a:solidFill>
                <a:latin typeface="Cambria"/>
                <a:ea typeface="Cambria"/>
                <a:cs typeface="Cambria"/>
                <a:sym typeface="Cambria"/>
              </a:rPr>
              <a:t>Trở thành nhà sản xuất bia hàng đầu, đầy tự hào và  có trách nhiệm tại Việt Nam</a:t>
            </a:r>
            <a:endParaRPr sz="1800" b="1" i="0" u="none" strike="noStrike" cap="none">
              <a:solidFill>
                <a:srgbClr val="002060"/>
              </a:solidFill>
              <a:latin typeface="Cambria"/>
              <a:ea typeface="Cambria"/>
              <a:cs typeface="Cambria"/>
              <a:sym typeface="Cambria"/>
            </a:endParaRPr>
          </a:p>
        </p:txBody>
      </p:sp>
      <p:pic>
        <p:nvPicPr>
          <p:cNvPr id="475" name="Google Shape;475;p3" descr="Screen Clipping"/>
          <p:cNvPicPr preferRelativeResize="0"/>
          <p:nvPr/>
        </p:nvPicPr>
        <p:blipFill rotWithShape="1">
          <a:blip r:embed="rId4">
            <a:alphaModFix/>
          </a:blip>
          <a:srcRect/>
          <a:stretch/>
        </p:blipFill>
        <p:spPr>
          <a:xfrm>
            <a:off x="1412658" y="1630062"/>
            <a:ext cx="1178143" cy="1087778"/>
          </a:xfrm>
          <a:prstGeom prst="rect">
            <a:avLst/>
          </a:prstGeom>
          <a:noFill/>
          <a:ln>
            <a:noFill/>
          </a:ln>
        </p:spPr>
      </p:pic>
      <p:sp>
        <p:nvSpPr>
          <p:cNvPr id="476" name="Google Shape;476;p3"/>
          <p:cNvSpPr/>
          <p:nvPr/>
        </p:nvSpPr>
        <p:spPr>
          <a:xfrm>
            <a:off x="2496035" y="2138915"/>
            <a:ext cx="452732" cy="45719"/>
          </a:xfrm>
          <a:prstGeom prst="rightArrow">
            <a:avLst>
              <a:gd name="adj1" fmla="val 50000"/>
              <a:gd name="adj2" fmla="val 50000"/>
            </a:avLst>
          </a:prstGeom>
          <a:solidFill>
            <a:srgbClr val="0070C0"/>
          </a:solidFill>
          <a:ln w="25400" cap="flat" cmpd="sng">
            <a:solidFill>
              <a:srgbClr val="0241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7" name="Google Shape;477;p3"/>
          <p:cNvSpPr/>
          <p:nvPr/>
        </p:nvSpPr>
        <p:spPr>
          <a:xfrm>
            <a:off x="3037657" y="3132848"/>
            <a:ext cx="4817201" cy="910986"/>
          </a:xfrm>
          <a:prstGeom prst="roundRect">
            <a:avLst>
              <a:gd name="adj" fmla="val 16667"/>
            </a:avLst>
          </a:prstGeom>
          <a:solidFill>
            <a:schemeClr val="lt1"/>
          </a:solidFill>
          <a:ln w="25400" cap="flat" cmpd="sng">
            <a:solidFill>
              <a:srgbClr val="FF793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rgbClr val="FF7935"/>
                </a:solidFill>
                <a:latin typeface="Cambria"/>
                <a:ea typeface="Cambria"/>
                <a:cs typeface="Cambria"/>
                <a:sym typeface="Cambria"/>
              </a:rPr>
              <a:t/>
            </a:r>
            <a:br>
              <a:rPr lang="en-US" sz="1400" b="0" i="0" u="none" strike="noStrike" cap="none">
                <a:solidFill>
                  <a:srgbClr val="FF7935"/>
                </a:solidFill>
                <a:latin typeface="Cambria"/>
                <a:ea typeface="Cambria"/>
                <a:cs typeface="Cambria"/>
                <a:sym typeface="Cambria"/>
              </a:rPr>
            </a:br>
            <a:endParaRPr sz="1400" b="0" i="0" u="none" strike="noStrike" cap="none">
              <a:solidFill>
                <a:srgbClr val="FF7935"/>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FF7935"/>
              </a:solidFill>
              <a:latin typeface="Cambria"/>
              <a:ea typeface="Cambria"/>
              <a:cs typeface="Cambria"/>
              <a:sym typeface="Cambria"/>
            </a:endParaRPr>
          </a:p>
        </p:txBody>
      </p:sp>
      <p:sp>
        <p:nvSpPr>
          <p:cNvPr id="478" name="Google Shape;478;p3"/>
          <p:cNvSpPr txBox="1"/>
          <p:nvPr/>
        </p:nvSpPr>
        <p:spPr>
          <a:xfrm>
            <a:off x="3107598" y="3166671"/>
            <a:ext cx="4893402"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7935"/>
                </a:solidFill>
                <a:latin typeface="Cambria"/>
                <a:ea typeface="Cambria"/>
                <a:cs typeface="Cambria"/>
                <a:sym typeface="Cambria"/>
              </a:rPr>
              <a:t>Tôn trọng Con người &amp; Hành tinh, Tận hưởng cuộc sống, Chất lượng, Khát vọng thành công.</a:t>
            </a:r>
            <a:endParaRPr/>
          </a:p>
          <a:p>
            <a:pPr marL="0" marR="0" lvl="0" indent="0" algn="l" rtl="0">
              <a:lnSpc>
                <a:spcPct val="100000"/>
              </a:lnSpc>
              <a:spcBef>
                <a:spcPts val="0"/>
              </a:spcBef>
              <a:spcAft>
                <a:spcPts val="0"/>
              </a:spcAft>
              <a:buNone/>
            </a:pPr>
            <a:r>
              <a:rPr lang="en-US" sz="1800" b="1" i="0" u="none" strike="noStrike" cap="none">
                <a:solidFill>
                  <a:srgbClr val="FF7935"/>
                </a:solidFill>
                <a:latin typeface="Cambria"/>
                <a:ea typeface="Cambria"/>
                <a:cs typeface="Cambria"/>
                <a:sym typeface="Cambria"/>
              </a:rPr>
              <a:t/>
            </a:r>
            <a:br>
              <a:rPr lang="en-US" sz="1800" b="1" i="0" u="none" strike="noStrike" cap="none">
                <a:solidFill>
                  <a:srgbClr val="FF7935"/>
                </a:solidFill>
                <a:latin typeface="Cambria"/>
                <a:ea typeface="Cambria"/>
                <a:cs typeface="Cambria"/>
                <a:sym typeface="Cambria"/>
              </a:rPr>
            </a:br>
            <a:endParaRPr sz="1800" b="1" i="0" u="none" strike="noStrike" cap="none">
              <a:solidFill>
                <a:srgbClr val="FF7935"/>
              </a:solidFill>
              <a:latin typeface="Cambria"/>
              <a:ea typeface="Cambria"/>
              <a:cs typeface="Cambria"/>
              <a:sym typeface="Cambria"/>
            </a:endParaRPr>
          </a:p>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p:txBody>
      </p:sp>
      <p:sp>
        <p:nvSpPr>
          <p:cNvPr id="479" name="Google Shape;479;p3"/>
          <p:cNvSpPr/>
          <p:nvPr/>
        </p:nvSpPr>
        <p:spPr>
          <a:xfrm>
            <a:off x="2511729" y="3534681"/>
            <a:ext cx="516799" cy="45719"/>
          </a:xfrm>
          <a:prstGeom prst="rightArrow">
            <a:avLst>
              <a:gd name="adj1" fmla="val 50000"/>
              <a:gd name="adj2" fmla="val 50000"/>
            </a:avLst>
          </a:prstGeom>
          <a:solidFill>
            <a:schemeClr val="accent1"/>
          </a:solidFill>
          <a:ln w="25400" cap="flat" cmpd="sng">
            <a:solidFill>
              <a:srgbClr val="FF79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 name="Google Shape;480;p3" descr="Heineken – Logos Downloa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81" name="Google Shape;481;p3"/>
          <p:cNvGrpSpPr/>
          <p:nvPr/>
        </p:nvGrpSpPr>
        <p:grpSpPr>
          <a:xfrm>
            <a:off x="228600" y="236747"/>
            <a:ext cx="943071" cy="1201715"/>
            <a:chOff x="6822224" y="990087"/>
            <a:chExt cx="1472666" cy="1619967"/>
          </a:xfrm>
        </p:grpSpPr>
        <p:sp>
          <p:nvSpPr>
            <p:cNvPr id="482" name="Google Shape;482;p3"/>
            <p:cNvSpPr/>
            <p:nvPr/>
          </p:nvSpPr>
          <p:spPr>
            <a:xfrm>
              <a:off x="7824684" y="2209461"/>
              <a:ext cx="26281" cy="388799"/>
            </a:xfrm>
            <a:custGeom>
              <a:avLst/>
              <a:gdLst/>
              <a:ahLst/>
              <a:cxnLst/>
              <a:rect l="l" t="t" r="r" b="b"/>
              <a:pathLst>
                <a:path w="820" h="12131" extrusionOk="0">
                  <a:moveTo>
                    <a:pt x="819" y="0"/>
                  </a:moveTo>
                  <a:lnTo>
                    <a:pt x="34" y="33"/>
                  </a:lnTo>
                  <a:lnTo>
                    <a:pt x="1" y="12130"/>
                  </a:lnTo>
                  <a:lnTo>
                    <a:pt x="535" y="12130"/>
                  </a:lnTo>
                  <a:lnTo>
                    <a:pt x="81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
            <p:cNvSpPr/>
            <p:nvPr/>
          </p:nvSpPr>
          <p:spPr>
            <a:xfrm>
              <a:off x="7913046" y="2205166"/>
              <a:ext cx="102304" cy="393093"/>
            </a:xfrm>
            <a:custGeom>
              <a:avLst/>
              <a:gdLst/>
              <a:ahLst/>
              <a:cxnLst/>
              <a:rect l="l" t="t" r="r" b="b"/>
              <a:pathLst>
                <a:path w="3192" h="12265" extrusionOk="0">
                  <a:moveTo>
                    <a:pt x="1" y="0"/>
                  </a:moveTo>
                  <a:lnTo>
                    <a:pt x="2607" y="12264"/>
                  </a:lnTo>
                  <a:lnTo>
                    <a:pt x="3192" y="12264"/>
                  </a:lnTo>
                  <a:lnTo>
                    <a:pt x="103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
            <p:cNvSpPr/>
            <p:nvPr/>
          </p:nvSpPr>
          <p:spPr>
            <a:xfrm>
              <a:off x="7645300" y="2207827"/>
              <a:ext cx="111406" cy="390433"/>
            </a:xfrm>
            <a:custGeom>
              <a:avLst/>
              <a:gdLst/>
              <a:ahLst/>
              <a:cxnLst/>
              <a:rect l="l" t="t" r="r" b="b"/>
              <a:pathLst>
                <a:path w="3476" h="12182" extrusionOk="0">
                  <a:moveTo>
                    <a:pt x="2607" y="1"/>
                  </a:moveTo>
                  <a:lnTo>
                    <a:pt x="0" y="12181"/>
                  </a:lnTo>
                  <a:lnTo>
                    <a:pt x="602" y="12181"/>
                  </a:lnTo>
                  <a:lnTo>
                    <a:pt x="3476" y="51"/>
                  </a:lnTo>
                  <a:lnTo>
                    <a:pt x="260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
            <p:cNvSpPr/>
            <p:nvPr/>
          </p:nvSpPr>
          <p:spPr>
            <a:xfrm>
              <a:off x="7564598" y="1811977"/>
              <a:ext cx="532863" cy="414214"/>
            </a:xfrm>
            <a:custGeom>
              <a:avLst/>
              <a:gdLst/>
              <a:ahLst/>
              <a:cxnLst/>
              <a:rect l="l" t="t" r="r" b="b"/>
              <a:pathLst>
                <a:path w="16626" h="12924" extrusionOk="0">
                  <a:moveTo>
                    <a:pt x="13347" y="0"/>
                  </a:moveTo>
                  <a:cubicBezTo>
                    <a:pt x="9009" y="0"/>
                    <a:pt x="9253" y="5961"/>
                    <a:pt x="8199" y="8726"/>
                  </a:cubicBezTo>
                  <a:cubicBezTo>
                    <a:pt x="7319" y="11038"/>
                    <a:pt x="4931" y="11242"/>
                    <a:pt x="3817" y="11242"/>
                  </a:cubicBezTo>
                  <a:cubicBezTo>
                    <a:pt x="3578" y="11242"/>
                    <a:pt x="3398" y="11232"/>
                    <a:pt x="3304" y="11232"/>
                  </a:cubicBezTo>
                  <a:cubicBezTo>
                    <a:pt x="3256" y="11232"/>
                    <a:pt x="3189" y="11232"/>
                    <a:pt x="3109" y="11232"/>
                  </a:cubicBezTo>
                  <a:cubicBezTo>
                    <a:pt x="2288" y="11232"/>
                    <a:pt x="0" y="11274"/>
                    <a:pt x="898" y="12202"/>
                  </a:cubicBezTo>
                  <a:cubicBezTo>
                    <a:pt x="1350" y="12677"/>
                    <a:pt x="4136" y="12924"/>
                    <a:pt x="7096" y="12924"/>
                  </a:cubicBezTo>
                  <a:cubicBezTo>
                    <a:pt x="10477" y="12924"/>
                    <a:pt x="14084" y="12602"/>
                    <a:pt x="14699" y="11934"/>
                  </a:cubicBezTo>
                  <a:cubicBezTo>
                    <a:pt x="15852" y="10698"/>
                    <a:pt x="16036" y="7039"/>
                    <a:pt x="16353" y="3430"/>
                  </a:cubicBezTo>
                  <a:cubicBezTo>
                    <a:pt x="16626" y="154"/>
                    <a:pt x="14091" y="3"/>
                    <a:pt x="13620" y="3"/>
                  </a:cubicBezTo>
                  <a:cubicBezTo>
                    <a:pt x="13573" y="3"/>
                    <a:pt x="13546" y="4"/>
                    <a:pt x="13546" y="4"/>
                  </a:cubicBezTo>
                  <a:cubicBezTo>
                    <a:pt x="13479" y="2"/>
                    <a:pt x="13413" y="0"/>
                    <a:pt x="13347"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
            <p:cNvSpPr/>
            <p:nvPr/>
          </p:nvSpPr>
          <p:spPr>
            <a:xfrm>
              <a:off x="7583187" y="1812105"/>
              <a:ext cx="508217" cy="414535"/>
            </a:xfrm>
            <a:custGeom>
              <a:avLst/>
              <a:gdLst/>
              <a:ahLst/>
              <a:cxnLst/>
              <a:rect l="l" t="t" r="r" b="b"/>
              <a:pathLst>
                <a:path w="15857" h="12934" extrusionOk="0">
                  <a:moveTo>
                    <a:pt x="13166" y="0"/>
                  </a:moveTo>
                  <a:cubicBezTo>
                    <a:pt x="13167" y="0"/>
                    <a:pt x="15539" y="485"/>
                    <a:pt x="15322" y="2974"/>
                  </a:cubicBezTo>
                  <a:cubicBezTo>
                    <a:pt x="15105" y="5481"/>
                    <a:pt x="14470" y="9842"/>
                    <a:pt x="13317" y="10961"/>
                  </a:cubicBezTo>
                  <a:cubicBezTo>
                    <a:pt x="12375" y="11862"/>
                    <a:pt x="9166" y="12195"/>
                    <a:pt x="6685" y="12195"/>
                  </a:cubicBezTo>
                  <a:cubicBezTo>
                    <a:pt x="6130" y="12195"/>
                    <a:pt x="5612" y="12178"/>
                    <a:pt x="5163" y="12147"/>
                  </a:cubicBezTo>
                  <a:cubicBezTo>
                    <a:pt x="3592" y="12081"/>
                    <a:pt x="2039" y="11830"/>
                    <a:pt x="518" y="11429"/>
                  </a:cubicBezTo>
                  <a:cubicBezTo>
                    <a:pt x="518" y="11429"/>
                    <a:pt x="0" y="11763"/>
                    <a:pt x="150" y="11980"/>
                  </a:cubicBezTo>
                  <a:cubicBezTo>
                    <a:pt x="304" y="12180"/>
                    <a:pt x="1493" y="12933"/>
                    <a:pt x="6942" y="12933"/>
                  </a:cubicBezTo>
                  <a:cubicBezTo>
                    <a:pt x="7409" y="12933"/>
                    <a:pt x="7907" y="12928"/>
                    <a:pt x="8438" y="12916"/>
                  </a:cubicBezTo>
                  <a:cubicBezTo>
                    <a:pt x="15171" y="12782"/>
                    <a:pt x="14704" y="11780"/>
                    <a:pt x="14988" y="10694"/>
                  </a:cubicBezTo>
                  <a:cubicBezTo>
                    <a:pt x="15272" y="9608"/>
                    <a:pt x="15857" y="3827"/>
                    <a:pt x="15773" y="2557"/>
                  </a:cubicBezTo>
                  <a:cubicBezTo>
                    <a:pt x="15689" y="1270"/>
                    <a:pt x="15055" y="218"/>
                    <a:pt x="1316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
            <p:cNvSpPr/>
            <p:nvPr/>
          </p:nvSpPr>
          <p:spPr>
            <a:xfrm>
              <a:off x="7941955" y="1957228"/>
              <a:ext cx="19871" cy="16826"/>
            </a:xfrm>
            <a:custGeom>
              <a:avLst/>
              <a:gdLst/>
              <a:ahLst/>
              <a:cxnLst/>
              <a:rect l="l" t="t" r="r" b="b"/>
              <a:pathLst>
                <a:path w="620" h="525" extrusionOk="0">
                  <a:moveTo>
                    <a:pt x="268" y="0"/>
                  </a:moveTo>
                  <a:cubicBezTo>
                    <a:pt x="118" y="17"/>
                    <a:pt x="1" y="167"/>
                    <a:pt x="18" y="318"/>
                  </a:cubicBezTo>
                  <a:cubicBezTo>
                    <a:pt x="48" y="448"/>
                    <a:pt x="163" y="525"/>
                    <a:pt x="278" y="525"/>
                  </a:cubicBezTo>
                  <a:cubicBezTo>
                    <a:pt x="355" y="525"/>
                    <a:pt x="432" y="491"/>
                    <a:pt x="485" y="418"/>
                  </a:cubicBezTo>
                  <a:cubicBezTo>
                    <a:pt x="619" y="251"/>
                    <a:pt x="485" y="0"/>
                    <a:pt x="268"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
            <p:cNvSpPr/>
            <p:nvPr/>
          </p:nvSpPr>
          <p:spPr>
            <a:xfrm>
              <a:off x="7943045" y="1920819"/>
              <a:ext cx="24646" cy="98554"/>
            </a:xfrm>
            <a:custGeom>
              <a:avLst/>
              <a:gdLst/>
              <a:ahLst/>
              <a:cxnLst/>
              <a:rect l="l" t="t" r="r" b="b"/>
              <a:pathLst>
                <a:path w="769" h="3075" extrusionOk="0">
                  <a:moveTo>
                    <a:pt x="151" y="0"/>
                  </a:moveTo>
                  <a:cubicBezTo>
                    <a:pt x="151" y="0"/>
                    <a:pt x="117" y="34"/>
                    <a:pt x="84" y="117"/>
                  </a:cubicBezTo>
                  <a:cubicBezTo>
                    <a:pt x="34" y="234"/>
                    <a:pt x="17" y="351"/>
                    <a:pt x="0" y="485"/>
                  </a:cubicBezTo>
                  <a:cubicBezTo>
                    <a:pt x="0" y="669"/>
                    <a:pt x="34" y="852"/>
                    <a:pt x="101" y="1019"/>
                  </a:cubicBezTo>
                  <a:cubicBezTo>
                    <a:pt x="151" y="1120"/>
                    <a:pt x="217" y="1220"/>
                    <a:pt x="284" y="1303"/>
                  </a:cubicBezTo>
                  <a:cubicBezTo>
                    <a:pt x="368" y="1387"/>
                    <a:pt x="451" y="1454"/>
                    <a:pt x="435" y="1554"/>
                  </a:cubicBezTo>
                  <a:cubicBezTo>
                    <a:pt x="385" y="1654"/>
                    <a:pt x="351" y="1755"/>
                    <a:pt x="301" y="1855"/>
                  </a:cubicBezTo>
                  <a:cubicBezTo>
                    <a:pt x="268" y="1972"/>
                    <a:pt x="251" y="2089"/>
                    <a:pt x="268" y="2189"/>
                  </a:cubicBezTo>
                  <a:cubicBezTo>
                    <a:pt x="268" y="2373"/>
                    <a:pt x="318" y="2557"/>
                    <a:pt x="418" y="2724"/>
                  </a:cubicBezTo>
                  <a:cubicBezTo>
                    <a:pt x="485" y="2824"/>
                    <a:pt x="568" y="2924"/>
                    <a:pt x="652" y="3008"/>
                  </a:cubicBezTo>
                  <a:cubicBezTo>
                    <a:pt x="735" y="3058"/>
                    <a:pt x="769" y="3075"/>
                    <a:pt x="769" y="3075"/>
                  </a:cubicBezTo>
                  <a:cubicBezTo>
                    <a:pt x="652" y="2958"/>
                    <a:pt x="552" y="2841"/>
                    <a:pt x="468" y="2690"/>
                  </a:cubicBezTo>
                  <a:cubicBezTo>
                    <a:pt x="385" y="2540"/>
                    <a:pt x="351" y="2373"/>
                    <a:pt x="351" y="2189"/>
                  </a:cubicBezTo>
                  <a:cubicBezTo>
                    <a:pt x="334" y="2089"/>
                    <a:pt x="351" y="1988"/>
                    <a:pt x="385" y="1888"/>
                  </a:cubicBezTo>
                  <a:cubicBezTo>
                    <a:pt x="435" y="1788"/>
                    <a:pt x="485" y="1671"/>
                    <a:pt x="518" y="1571"/>
                  </a:cubicBezTo>
                  <a:cubicBezTo>
                    <a:pt x="535" y="1504"/>
                    <a:pt x="518" y="1420"/>
                    <a:pt x="468" y="1370"/>
                  </a:cubicBezTo>
                  <a:cubicBezTo>
                    <a:pt x="435" y="1320"/>
                    <a:pt x="401" y="1287"/>
                    <a:pt x="351" y="1237"/>
                  </a:cubicBezTo>
                  <a:cubicBezTo>
                    <a:pt x="284" y="1170"/>
                    <a:pt x="234" y="1086"/>
                    <a:pt x="184" y="986"/>
                  </a:cubicBezTo>
                  <a:cubicBezTo>
                    <a:pt x="101" y="836"/>
                    <a:pt x="67" y="652"/>
                    <a:pt x="67" y="485"/>
                  </a:cubicBezTo>
                  <a:cubicBezTo>
                    <a:pt x="84" y="318"/>
                    <a:pt x="101" y="151"/>
                    <a:pt x="15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
            <p:cNvSpPr/>
            <p:nvPr/>
          </p:nvSpPr>
          <p:spPr>
            <a:xfrm>
              <a:off x="7923751" y="1954023"/>
              <a:ext cx="31088" cy="24102"/>
            </a:xfrm>
            <a:custGeom>
              <a:avLst/>
              <a:gdLst/>
              <a:ahLst/>
              <a:cxnLst/>
              <a:rect l="l" t="t" r="r" b="b"/>
              <a:pathLst>
                <a:path w="970" h="752" extrusionOk="0">
                  <a:moveTo>
                    <a:pt x="51" y="0"/>
                  </a:moveTo>
                  <a:cubicBezTo>
                    <a:pt x="34" y="0"/>
                    <a:pt x="1" y="67"/>
                    <a:pt x="17" y="201"/>
                  </a:cubicBezTo>
                  <a:cubicBezTo>
                    <a:pt x="51" y="368"/>
                    <a:pt x="151" y="518"/>
                    <a:pt x="302" y="618"/>
                  </a:cubicBezTo>
                  <a:cubicBezTo>
                    <a:pt x="435" y="702"/>
                    <a:pt x="602" y="752"/>
                    <a:pt x="769" y="752"/>
                  </a:cubicBezTo>
                  <a:cubicBezTo>
                    <a:pt x="886" y="752"/>
                    <a:pt x="970" y="735"/>
                    <a:pt x="970" y="719"/>
                  </a:cubicBezTo>
                  <a:cubicBezTo>
                    <a:pt x="970" y="702"/>
                    <a:pt x="886" y="702"/>
                    <a:pt x="769" y="685"/>
                  </a:cubicBezTo>
                  <a:cubicBezTo>
                    <a:pt x="619" y="668"/>
                    <a:pt x="469" y="618"/>
                    <a:pt x="352" y="535"/>
                  </a:cubicBezTo>
                  <a:cubicBezTo>
                    <a:pt x="218" y="451"/>
                    <a:pt x="134" y="334"/>
                    <a:pt x="84" y="184"/>
                  </a:cubicBezTo>
                  <a:cubicBezTo>
                    <a:pt x="51" y="84"/>
                    <a:pt x="68" y="0"/>
                    <a:pt x="5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
            <p:cNvSpPr/>
            <p:nvPr/>
          </p:nvSpPr>
          <p:spPr>
            <a:xfrm>
              <a:off x="8148133" y="2031648"/>
              <a:ext cx="38043" cy="569817"/>
            </a:xfrm>
            <a:custGeom>
              <a:avLst/>
              <a:gdLst/>
              <a:ahLst/>
              <a:cxnLst/>
              <a:rect l="l" t="t" r="r" b="b"/>
              <a:pathLst>
                <a:path w="1187" h="17779" extrusionOk="0">
                  <a:moveTo>
                    <a:pt x="452" y="1"/>
                  </a:moveTo>
                  <a:lnTo>
                    <a:pt x="1" y="18"/>
                  </a:lnTo>
                  <a:lnTo>
                    <a:pt x="719" y="17779"/>
                  </a:lnTo>
                  <a:lnTo>
                    <a:pt x="1187" y="17779"/>
                  </a:lnTo>
                  <a:lnTo>
                    <a:pt x="45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
            <p:cNvSpPr/>
            <p:nvPr/>
          </p:nvSpPr>
          <p:spPr>
            <a:xfrm>
              <a:off x="7344351" y="2032193"/>
              <a:ext cx="42851" cy="570875"/>
            </a:xfrm>
            <a:custGeom>
              <a:avLst/>
              <a:gdLst/>
              <a:ahLst/>
              <a:cxnLst/>
              <a:rect l="l" t="t" r="r" b="b"/>
              <a:pathLst>
                <a:path w="1337" h="17812" extrusionOk="0">
                  <a:moveTo>
                    <a:pt x="869" y="1"/>
                  </a:moveTo>
                  <a:lnTo>
                    <a:pt x="0" y="17795"/>
                  </a:lnTo>
                  <a:lnTo>
                    <a:pt x="451" y="17812"/>
                  </a:lnTo>
                  <a:lnTo>
                    <a:pt x="1337" y="34"/>
                  </a:lnTo>
                  <a:lnTo>
                    <a:pt x="86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
            <p:cNvSpPr/>
            <p:nvPr/>
          </p:nvSpPr>
          <p:spPr>
            <a:xfrm>
              <a:off x="7482486" y="2039692"/>
              <a:ext cx="42338" cy="567125"/>
            </a:xfrm>
            <a:custGeom>
              <a:avLst/>
              <a:gdLst/>
              <a:ahLst/>
              <a:cxnLst/>
              <a:rect l="l" t="t" r="r" b="b"/>
              <a:pathLst>
                <a:path w="1321" h="17695" extrusionOk="0">
                  <a:moveTo>
                    <a:pt x="853" y="0"/>
                  </a:moveTo>
                  <a:lnTo>
                    <a:pt x="1" y="17661"/>
                  </a:lnTo>
                  <a:lnTo>
                    <a:pt x="469" y="17695"/>
                  </a:lnTo>
                  <a:lnTo>
                    <a:pt x="1321" y="34"/>
                  </a:lnTo>
                  <a:lnTo>
                    <a:pt x="85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
            <p:cNvSpPr/>
            <p:nvPr/>
          </p:nvSpPr>
          <p:spPr>
            <a:xfrm>
              <a:off x="8240789" y="2032193"/>
              <a:ext cx="38588" cy="569272"/>
            </a:xfrm>
            <a:custGeom>
              <a:avLst/>
              <a:gdLst/>
              <a:ahLst/>
              <a:cxnLst/>
              <a:rect l="l" t="t" r="r" b="b"/>
              <a:pathLst>
                <a:path w="1204" h="17762" extrusionOk="0">
                  <a:moveTo>
                    <a:pt x="468" y="1"/>
                  </a:moveTo>
                  <a:lnTo>
                    <a:pt x="0" y="17"/>
                  </a:lnTo>
                  <a:lnTo>
                    <a:pt x="735" y="17762"/>
                  </a:lnTo>
                  <a:lnTo>
                    <a:pt x="1203" y="17762"/>
                  </a:lnTo>
                  <a:lnTo>
                    <a:pt x="46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
            <p:cNvSpPr/>
            <p:nvPr/>
          </p:nvSpPr>
          <p:spPr>
            <a:xfrm>
              <a:off x="7318647" y="2025238"/>
              <a:ext cx="976243" cy="29486"/>
            </a:xfrm>
            <a:custGeom>
              <a:avLst/>
              <a:gdLst/>
              <a:ahLst/>
              <a:cxnLst/>
              <a:rect l="l" t="t" r="r" b="b"/>
              <a:pathLst>
                <a:path w="30460" h="920" extrusionOk="0">
                  <a:moveTo>
                    <a:pt x="0" y="0"/>
                  </a:moveTo>
                  <a:lnTo>
                    <a:pt x="0" y="919"/>
                  </a:lnTo>
                  <a:lnTo>
                    <a:pt x="30460" y="919"/>
                  </a:lnTo>
                  <a:lnTo>
                    <a:pt x="3046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
            <p:cNvSpPr/>
            <p:nvPr/>
          </p:nvSpPr>
          <p:spPr>
            <a:xfrm>
              <a:off x="7394124" y="1837809"/>
              <a:ext cx="385626" cy="184255"/>
            </a:xfrm>
            <a:custGeom>
              <a:avLst/>
              <a:gdLst/>
              <a:ahLst/>
              <a:cxnLst/>
              <a:rect l="l" t="t" r="r" b="b"/>
              <a:pathLst>
                <a:path w="12032" h="5749" extrusionOk="0">
                  <a:moveTo>
                    <a:pt x="1" y="0"/>
                  </a:moveTo>
                  <a:lnTo>
                    <a:pt x="2173" y="5748"/>
                  </a:lnTo>
                  <a:lnTo>
                    <a:pt x="12031" y="5748"/>
                  </a:lnTo>
                  <a:lnTo>
                    <a:pt x="11948" y="5447"/>
                  </a:lnTo>
                  <a:lnTo>
                    <a:pt x="7971" y="5347"/>
                  </a:lnTo>
                  <a:lnTo>
                    <a:pt x="6133"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
            <p:cNvSpPr/>
            <p:nvPr/>
          </p:nvSpPr>
          <p:spPr>
            <a:xfrm>
              <a:off x="7507678" y="1919024"/>
              <a:ext cx="28941" cy="27659"/>
            </a:xfrm>
            <a:custGeom>
              <a:avLst/>
              <a:gdLst/>
              <a:ahLst/>
              <a:cxnLst/>
              <a:rect l="l" t="t" r="r" b="b"/>
              <a:pathLst>
                <a:path w="903" h="863" extrusionOk="0">
                  <a:moveTo>
                    <a:pt x="401" y="1"/>
                  </a:moveTo>
                  <a:cubicBezTo>
                    <a:pt x="379" y="1"/>
                    <a:pt x="357" y="3"/>
                    <a:pt x="334" y="6"/>
                  </a:cubicBezTo>
                  <a:cubicBezTo>
                    <a:pt x="117" y="73"/>
                    <a:pt x="0" y="307"/>
                    <a:pt x="84" y="507"/>
                  </a:cubicBezTo>
                  <a:cubicBezTo>
                    <a:pt x="129" y="719"/>
                    <a:pt x="312" y="863"/>
                    <a:pt x="508" y="863"/>
                  </a:cubicBezTo>
                  <a:cubicBezTo>
                    <a:pt x="528" y="863"/>
                    <a:pt x="548" y="861"/>
                    <a:pt x="568" y="858"/>
                  </a:cubicBezTo>
                  <a:cubicBezTo>
                    <a:pt x="785" y="775"/>
                    <a:pt x="902" y="541"/>
                    <a:pt x="819" y="340"/>
                  </a:cubicBezTo>
                  <a:cubicBezTo>
                    <a:pt x="774" y="130"/>
                    <a:pt x="594" y="1"/>
                    <a:pt x="4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
            <p:cNvSpPr/>
            <p:nvPr/>
          </p:nvSpPr>
          <p:spPr>
            <a:xfrm>
              <a:off x="7838081" y="1141106"/>
              <a:ext cx="111406" cy="153199"/>
            </a:xfrm>
            <a:custGeom>
              <a:avLst/>
              <a:gdLst/>
              <a:ahLst/>
              <a:cxnLst/>
              <a:rect l="l" t="t" r="r" b="b"/>
              <a:pathLst>
                <a:path w="3476" h="4780" extrusionOk="0">
                  <a:moveTo>
                    <a:pt x="0" y="1"/>
                  </a:moveTo>
                  <a:lnTo>
                    <a:pt x="0" y="4779"/>
                  </a:lnTo>
                  <a:lnTo>
                    <a:pt x="3476" y="4779"/>
                  </a:lnTo>
                  <a:lnTo>
                    <a:pt x="3476"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
            <p:cNvSpPr/>
            <p:nvPr/>
          </p:nvSpPr>
          <p:spPr>
            <a:xfrm>
              <a:off x="7896444" y="1178060"/>
              <a:ext cx="35928" cy="1090"/>
            </a:xfrm>
            <a:custGeom>
              <a:avLst/>
              <a:gdLst/>
              <a:ahLst/>
              <a:cxnLst/>
              <a:rect l="l" t="t" r="r" b="b"/>
              <a:pathLst>
                <a:path w="1121" h="34" extrusionOk="0">
                  <a:moveTo>
                    <a:pt x="552" y="0"/>
                  </a:moveTo>
                  <a:cubicBezTo>
                    <a:pt x="251" y="0"/>
                    <a:pt x="1" y="17"/>
                    <a:pt x="1" y="17"/>
                  </a:cubicBezTo>
                  <a:cubicBezTo>
                    <a:pt x="1" y="17"/>
                    <a:pt x="251" y="34"/>
                    <a:pt x="552" y="34"/>
                  </a:cubicBezTo>
                  <a:cubicBezTo>
                    <a:pt x="869" y="34"/>
                    <a:pt x="1120" y="17"/>
                    <a:pt x="1120" y="17"/>
                  </a:cubicBezTo>
                  <a:cubicBezTo>
                    <a:pt x="1120" y="17"/>
                    <a:pt x="869" y="0"/>
                    <a:pt x="5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
            <p:cNvSpPr/>
            <p:nvPr/>
          </p:nvSpPr>
          <p:spPr>
            <a:xfrm>
              <a:off x="7896444" y="1198540"/>
              <a:ext cx="17692" cy="833"/>
            </a:xfrm>
            <a:custGeom>
              <a:avLst/>
              <a:gdLst/>
              <a:ahLst/>
              <a:cxnLst/>
              <a:rect l="l" t="t" r="r" b="b"/>
              <a:pathLst>
                <a:path w="552" h="26" extrusionOk="0">
                  <a:moveTo>
                    <a:pt x="276" y="1"/>
                  </a:moveTo>
                  <a:cubicBezTo>
                    <a:pt x="184" y="1"/>
                    <a:pt x="93" y="5"/>
                    <a:pt x="1" y="13"/>
                  </a:cubicBezTo>
                  <a:cubicBezTo>
                    <a:pt x="93" y="21"/>
                    <a:pt x="184" y="26"/>
                    <a:pt x="276" y="26"/>
                  </a:cubicBezTo>
                  <a:cubicBezTo>
                    <a:pt x="368" y="26"/>
                    <a:pt x="460" y="21"/>
                    <a:pt x="552" y="13"/>
                  </a:cubicBezTo>
                  <a:cubicBezTo>
                    <a:pt x="460" y="5"/>
                    <a:pt x="368" y="1"/>
                    <a:pt x="27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
            <p:cNvSpPr/>
            <p:nvPr/>
          </p:nvSpPr>
          <p:spPr>
            <a:xfrm>
              <a:off x="7853593" y="1203892"/>
              <a:ext cx="17724" cy="833"/>
            </a:xfrm>
            <a:custGeom>
              <a:avLst/>
              <a:gdLst/>
              <a:ahLst/>
              <a:cxnLst/>
              <a:rect l="l" t="t" r="r" b="b"/>
              <a:pathLst>
                <a:path w="553" h="26" extrusionOk="0">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
            <p:cNvSpPr/>
            <p:nvPr/>
          </p:nvSpPr>
          <p:spPr>
            <a:xfrm>
              <a:off x="7853593" y="1212450"/>
              <a:ext cx="27371" cy="865"/>
            </a:xfrm>
            <a:custGeom>
              <a:avLst/>
              <a:gdLst/>
              <a:ahLst/>
              <a:cxnLst/>
              <a:rect l="l" t="t" r="r" b="b"/>
              <a:pathLst>
                <a:path w="854" h="27" extrusionOk="0">
                  <a:moveTo>
                    <a:pt x="427" y="1"/>
                  </a:moveTo>
                  <a:cubicBezTo>
                    <a:pt x="285" y="1"/>
                    <a:pt x="143" y="5"/>
                    <a:pt x="1" y="14"/>
                  </a:cubicBezTo>
                  <a:cubicBezTo>
                    <a:pt x="143" y="22"/>
                    <a:pt x="285" y="26"/>
                    <a:pt x="427" y="26"/>
                  </a:cubicBezTo>
                  <a:cubicBezTo>
                    <a:pt x="569" y="26"/>
                    <a:pt x="711" y="22"/>
                    <a:pt x="853" y="14"/>
                  </a:cubicBezTo>
                  <a:cubicBezTo>
                    <a:pt x="711" y="5"/>
                    <a:pt x="569" y="1"/>
                    <a:pt x="42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
            <p:cNvSpPr/>
            <p:nvPr/>
          </p:nvSpPr>
          <p:spPr>
            <a:xfrm>
              <a:off x="7853593" y="1227449"/>
              <a:ext cx="17724" cy="833"/>
            </a:xfrm>
            <a:custGeom>
              <a:avLst/>
              <a:gdLst/>
              <a:ahLst/>
              <a:cxnLst/>
              <a:rect l="l" t="t" r="r" b="b"/>
              <a:pathLst>
                <a:path w="553" h="26" extrusionOk="0">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
            <p:cNvSpPr/>
            <p:nvPr/>
          </p:nvSpPr>
          <p:spPr>
            <a:xfrm>
              <a:off x="7853593" y="1236039"/>
              <a:ext cx="27371" cy="833"/>
            </a:xfrm>
            <a:custGeom>
              <a:avLst/>
              <a:gdLst/>
              <a:ahLst/>
              <a:cxnLst/>
              <a:rect l="l" t="t" r="r" b="b"/>
              <a:pathLst>
                <a:path w="854" h="26" extrusionOk="0">
                  <a:moveTo>
                    <a:pt x="427" y="0"/>
                  </a:moveTo>
                  <a:cubicBezTo>
                    <a:pt x="285" y="0"/>
                    <a:pt x="143" y="4"/>
                    <a:pt x="1" y="13"/>
                  </a:cubicBezTo>
                  <a:cubicBezTo>
                    <a:pt x="143" y="21"/>
                    <a:pt x="285" y="25"/>
                    <a:pt x="427" y="25"/>
                  </a:cubicBezTo>
                  <a:cubicBezTo>
                    <a:pt x="569" y="25"/>
                    <a:pt x="711" y="21"/>
                    <a:pt x="853" y="13"/>
                  </a:cubicBezTo>
                  <a:cubicBezTo>
                    <a:pt x="711" y="4"/>
                    <a:pt x="569" y="0"/>
                    <a:pt x="42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
            <p:cNvSpPr/>
            <p:nvPr/>
          </p:nvSpPr>
          <p:spPr>
            <a:xfrm>
              <a:off x="7853593" y="1249403"/>
              <a:ext cx="17724" cy="833"/>
            </a:xfrm>
            <a:custGeom>
              <a:avLst/>
              <a:gdLst/>
              <a:ahLst/>
              <a:cxnLst/>
              <a:rect l="l" t="t" r="r" b="b"/>
              <a:pathLst>
                <a:path w="553" h="26" extrusionOk="0">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
            <p:cNvSpPr/>
            <p:nvPr/>
          </p:nvSpPr>
          <p:spPr>
            <a:xfrm>
              <a:off x="7853593" y="1257993"/>
              <a:ext cx="27371" cy="833"/>
            </a:xfrm>
            <a:custGeom>
              <a:avLst/>
              <a:gdLst/>
              <a:ahLst/>
              <a:cxnLst/>
              <a:rect l="l" t="t" r="r" b="b"/>
              <a:pathLst>
                <a:path w="854" h="26" extrusionOk="0">
                  <a:moveTo>
                    <a:pt x="427" y="0"/>
                  </a:moveTo>
                  <a:cubicBezTo>
                    <a:pt x="285" y="0"/>
                    <a:pt x="143" y="4"/>
                    <a:pt x="1" y="13"/>
                  </a:cubicBezTo>
                  <a:cubicBezTo>
                    <a:pt x="143" y="21"/>
                    <a:pt x="285" y="25"/>
                    <a:pt x="427" y="25"/>
                  </a:cubicBezTo>
                  <a:cubicBezTo>
                    <a:pt x="569" y="25"/>
                    <a:pt x="711" y="21"/>
                    <a:pt x="853" y="13"/>
                  </a:cubicBezTo>
                  <a:cubicBezTo>
                    <a:pt x="711" y="4"/>
                    <a:pt x="569" y="0"/>
                    <a:pt x="42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
            <p:cNvSpPr/>
            <p:nvPr/>
          </p:nvSpPr>
          <p:spPr>
            <a:xfrm>
              <a:off x="7896444" y="1213411"/>
              <a:ext cx="40736" cy="545"/>
            </a:xfrm>
            <a:custGeom>
              <a:avLst/>
              <a:gdLst/>
              <a:ahLst/>
              <a:cxnLst/>
              <a:rect l="l" t="t" r="r" b="b"/>
              <a:pathLst>
                <a:path w="1271" h="17" extrusionOk="0">
                  <a:moveTo>
                    <a:pt x="1" y="0"/>
                  </a:moveTo>
                  <a:cubicBezTo>
                    <a:pt x="1" y="17"/>
                    <a:pt x="285" y="17"/>
                    <a:pt x="636" y="17"/>
                  </a:cubicBezTo>
                  <a:cubicBezTo>
                    <a:pt x="986" y="17"/>
                    <a:pt x="1270" y="17"/>
                    <a:pt x="12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
            <p:cNvSpPr/>
            <p:nvPr/>
          </p:nvSpPr>
          <p:spPr>
            <a:xfrm>
              <a:off x="7896444" y="1227994"/>
              <a:ext cx="16089" cy="833"/>
            </a:xfrm>
            <a:custGeom>
              <a:avLst/>
              <a:gdLst/>
              <a:ahLst/>
              <a:cxnLst/>
              <a:rect l="l" t="t" r="r" b="b"/>
              <a:pathLst>
                <a:path w="502" h="26" extrusionOk="0">
                  <a:moveTo>
                    <a:pt x="251" y="1"/>
                  </a:moveTo>
                  <a:cubicBezTo>
                    <a:pt x="168" y="1"/>
                    <a:pt x="84" y="5"/>
                    <a:pt x="1" y="13"/>
                  </a:cubicBezTo>
                  <a:cubicBezTo>
                    <a:pt x="84" y="21"/>
                    <a:pt x="168" y="26"/>
                    <a:pt x="251" y="26"/>
                  </a:cubicBezTo>
                  <a:cubicBezTo>
                    <a:pt x="335" y="26"/>
                    <a:pt x="418" y="21"/>
                    <a:pt x="502" y="13"/>
                  </a:cubicBezTo>
                  <a:cubicBezTo>
                    <a:pt x="418" y="5"/>
                    <a:pt x="335" y="1"/>
                    <a:pt x="2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
            <p:cNvSpPr/>
            <p:nvPr/>
          </p:nvSpPr>
          <p:spPr>
            <a:xfrm>
              <a:off x="7896444" y="1242865"/>
              <a:ext cx="40736" cy="1090"/>
            </a:xfrm>
            <a:custGeom>
              <a:avLst/>
              <a:gdLst/>
              <a:ahLst/>
              <a:cxnLst/>
              <a:rect l="l" t="t" r="r" b="b"/>
              <a:pathLst>
                <a:path w="1271" h="34" extrusionOk="0">
                  <a:moveTo>
                    <a:pt x="636" y="0"/>
                  </a:moveTo>
                  <a:cubicBezTo>
                    <a:pt x="285" y="0"/>
                    <a:pt x="1" y="17"/>
                    <a:pt x="1" y="17"/>
                  </a:cubicBezTo>
                  <a:cubicBezTo>
                    <a:pt x="1" y="17"/>
                    <a:pt x="285" y="34"/>
                    <a:pt x="636" y="34"/>
                  </a:cubicBezTo>
                  <a:cubicBezTo>
                    <a:pt x="986" y="34"/>
                    <a:pt x="1270" y="17"/>
                    <a:pt x="1270" y="17"/>
                  </a:cubicBezTo>
                  <a:cubicBezTo>
                    <a:pt x="1270" y="17"/>
                    <a:pt x="986" y="0"/>
                    <a:pt x="6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
            <p:cNvSpPr/>
            <p:nvPr/>
          </p:nvSpPr>
          <p:spPr>
            <a:xfrm>
              <a:off x="7896444" y="1257865"/>
              <a:ext cx="40736" cy="1090"/>
            </a:xfrm>
            <a:custGeom>
              <a:avLst/>
              <a:gdLst/>
              <a:ahLst/>
              <a:cxnLst/>
              <a:rect l="l" t="t" r="r" b="b"/>
              <a:pathLst>
                <a:path w="1271" h="34" extrusionOk="0">
                  <a:moveTo>
                    <a:pt x="636" y="0"/>
                  </a:moveTo>
                  <a:cubicBezTo>
                    <a:pt x="285" y="0"/>
                    <a:pt x="1" y="0"/>
                    <a:pt x="1" y="17"/>
                  </a:cubicBezTo>
                  <a:cubicBezTo>
                    <a:pt x="1" y="17"/>
                    <a:pt x="285" y="33"/>
                    <a:pt x="636" y="33"/>
                  </a:cubicBezTo>
                  <a:cubicBezTo>
                    <a:pt x="986" y="33"/>
                    <a:pt x="1270" y="17"/>
                    <a:pt x="1270" y="17"/>
                  </a:cubicBezTo>
                  <a:cubicBezTo>
                    <a:pt x="1270" y="0"/>
                    <a:pt x="986" y="0"/>
                    <a:pt x="6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
            <p:cNvSpPr/>
            <p:nvPr/>
          </p:nvSpPr>
          <p:spPr>
            <a:xfrm>
              <a:off x="7894297" y="1273377"/>
              <a:ext cx="40736" cy="1090"/>
            </a:xfrm>
            <a:custGeom>
              <a:avLst/>
              <a:gdLst/>
              <a:ahLst/>
              <a:cxnLst/>
              <a:rect l="l" t="t" r="r" b="b"/>
              <a:pathLst>
                <a:path w="1271" h="34" extrusionOk="0">
                  <a:moveTo>
                    <a:pt x="636" y="1"/>
                  </a:moveTo>
                  <a:cubicBezTo>
                    <a:pt x="285" y="1"/>
                    <a:pt x="1" y="17"/>
                    <a:pt x="1" y="17"/>
                  </a:cubicBezTo>
                  <a:cubicBezTo>
                    <a:pt x="1" y="17"/>
                    <a:pt x="285" y="34"/>
                    <a:pt x="636" y="34"/>
                  </a:cubicBezTo>
                  <a:cubicBezTo>
                    <a:pt x="987" y="34"/>
                    <a:pt x="1271" y="17"/>
                    <a:pt x="1271" y="17"/>
                  </a:cubicBezTo>
                  <a:cubicBezTo>
                    <a:pt x="1271" y="17"/>
                    <a:pt x="987" y="1"/>
                    <a:pt x="63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
            <p:cNvSpPr/>
            <p:nvPr/>
          </p:nvSpPr>
          <p:spPr>
            <a:xfrm>
              <a:off x="7854138" y="1164150"/>
              <a:ext cx="29486" cy="29999"/>
            </a:xfrm>
            <a:custGeom>
              <a:avLst/>
              <a:gdLst/>
              <a:ahLst/>
              <a:cxnLst/>
              <a:rect l="l" t="t" r="r" b="b"/>
              <a:pathLst>
                <a:path w="920" h="936" extrusionOk="0">
                  <a:moveTo>
                    <a:pt x="17" y="0"/>
                  </a:moveTo>
                  <a:lnTo>
                    <a:pt x="1" y="17"/>
                  </a:lnTo>
                  <a:lnTo>
                    <a:pt x="1" y="251"/>
                  </a:lnTo>
                  <a:lnTo>
                    <a:pt x="1" y="485"/>
                  </a:lnTo>
                  <a:cubicBezTo>
                    <a:pt x="1" y="635"/>
                    <a:pt x="1" y="785"/>
                    <a:pt x="1" y="919"/>
                  </a:cubicBezTo>
                  <a:lnTo>
                    <a:pt x="1" y="936"/>
                  </a:lnTo>
                  <a:lnTo>
                    <a:pt x="17" y="936"/>
                  </a:lnTo>
                  <a:lnTo>
                    <a:pt x="669" y="919"/>
                  </a:lnTo>
                  <a:lnTo>
                    <a:pt x="17" y="902"/>
                  </a:lnTo>
                  <a:cubicBezTo>
                    <a:pt x="17" y="773"/>
                    <a:pt x="17" y="629"/>
                    <a:pt x="17" y="485"/>
                  </a:cubicBezTo>
                  <a:lnTo>
                    <a:pt x="17" y="251"/>
                  </a:lnTo>
                  <a:lnTo>
                    <a:pt x="17" y="33"/>
                  </a:lnTo>
                  <a:lnTo>
                    <a:pt x="903" y="17"/>
                  </a:lnTo>
                  <a:lnTo>
                    <a:pt x="903" y="17"/>
                  </a:lnTo>
                  <a:cubicBezTo>
                    <a:pt x="903" y="268"/>
                    <a:pt x="903" y="501"/>
                    <a:pt x="903" y="668"/>
                  </a:cubicBezTo>
                  <a:cubicBezTo>
                    <a:pt x="920" y="735"/>
                    <a:pt x="920" y="802"/>
                    <a:pt x="920" y="852"/>
                  </a:cubicBezTo>
                  <a:cubicBezTo>
                    <a:pt x="920" y="802"/>
                    <a:pt x="920" y="752"/>
                    <a:pt x="920" y="668"/>
                  </a:cubicBezTo>
                  <a:cubicBezTo>
                    <a:pt x="920" y="501"/>
                    <a:pt x="920" y="267"/>
                    <a:pt x="920" y="17"/>
                  </a:cubicBezTo>
                  <a:lnTo>
                    <a:pt x="92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
            <p:cNvSpPr/>
            <p:nvPr/>
          </p:nvSpPr>
          <p:spPr>
            <a:xfrm>
              <a:off x="7854683" y="1173253"/>
              <a:ext cx="28941" cy="13397"/>
            </a:xfrm>
            <a:custGeom>
              <a:avLst/>
              <a:gdLst/>
              <a:ahLst/>
              <a:cxnLst/>
              <a:rect l="l" t="t" r="r" b="b"/>
              <a:pathLst>
                <a:path w="903" h="418" extrusionOk="0">
                  <a:moveTo>
                    <a:pt x="853" y="100"/>
                  </a:moveTo>
                  <a:cubicBezTo>
                    <a:pt x="869" y="117"/>
                    <a:pt x="886" y="134"/>
                    <a:pt x="903" y="134"/>
                  </a:cubicBezTo>
                  <a:cubicBezTo>
                    <a:pt x="886" y="117"/>
                    <a:pt x="869" y="117"/>
                    <a:pt x="853" y="100"/>
                  </a:cubicBezTo>
                  <a:close/>
                  <a:moveTo>
                    <a:pt x="736" y="0"/>
                  </a:moveTo>
                  <a:lnTo>
                    <a:pt x="719" y="17"/>
                  </a:lnTo>
                  <a:lnTo>
                    <a:pt x="451" y="284"/>
                  </a:lnTo>
                  <a:lnTo>
                    <a:pt x="284" y="167"/>
                  </a:lnTo>
                  <a:lnTo>
                    <a:pt x="268" y="150"/>
                  </a:lnTo>
                  <a:lnTo>
                    <a:pt x="268" y="167"/>
                  </a:lnTo>
                  <a:lnTo>
                    <a:pt x="67" y="334"/>
                  </a:lnTo>
                  <a:cubicBezTo>
                    <a:pt x="34" y="368"/>
                    <a:pt x="17" y="384"/>
                    <a:pt x="0" y="418"/>
                  </a:cubicBezTo>
                  <a:cubicBezTo>
                    <a:pt x="17" y="401"/>
                    <a:pt x="50" y="368"/>
                    <a:pt x="84" y="351"/>
                  </a:cubicBezTo>
                  <a:lnTo>
                    <a:pt x="277" y="190"/>
                  </a:lnTo>
                  <a:lnTo>
                    <a:pt x="277" y="190"/>
                  </a:lnTo>
                  <a:lnTo>
                    <a:pt x="435" y="301"/>
                  </a:lnTo>
                  <a:lnTo>
                    <a:pt x="468" y="301"/>
                  </a:lnTo>
                  <a:lnTo>
                    <a:pt x="736" y="17"/>
                  </a:lnTo>
                  <a:lnTo>
                    <a:pt x="736"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
            <p:cNvSpPr/>
            <p:nvPr/>
          </p:nvSpPr>
          <p:spPr>
            <a:xfrm>
              <a:off x="7863785" y="1167548"/>
              <a:ext cx="9134" cy="7692"/>
            </a:xfrm>
            <a:custGeom>
              <a:avLst/>
              <a:gdLst/>
              <a:ahLst/>
              <a:cxnLst/>
              <a:rect l="l" t="t" r="r" b="b"/>
              <a:pathLst>
                <a:path w="285" h="240" extrusionOk="0">
                  <a:moveTo>
                    <a:pt x="164" y="0"/>
                  </a:moveTo>
                  <a:cubicBezTo>
                    <a:pt x="148" y="0"/>
                    <a:pt x="131" y="4"/>
                    <a:pt x="117" y="11"/>
                  </a:cubicBezTo>
                  <a:cubicBezTo>
                    <a:pt x="0" y="44"/>
                    <a:pt x="0" y="195"/>
                    <a:pt x="117" y="228"/>
                  </a:cubicBezTo>
                  <a:cubicBezTo>
                    <a:pt x="131" y="235"/>
                    <a:pt x="145" y="239"/>
                    <a:pt x="159" y="239"/>
                  </a:cubicBezTo>
                  <a:cubicBezTo>
                    <a:pt x="178" y="239"/>
                    <a:pt x="198" y="231"/>
                    <a:pt x="218" y="211"/>
                  </a:cubicBezTo>
                  <a:cubicBezTo>
                    <a:pt x="284" y="161"/>
                    <a:pt x="268" y="111"/>
                    <a:pt x="268" y="111"/>
                  </a:cubicBezTo>
                  <a:lnTo>
                    <a:pt x="268" y="111"/>
                  </a:lnTo>
                  <a:cubicBezTo>
                    <a:pt x="251" y="145"/>
                    <a:pt x="234" y="178"/>
                    <a:pt x="218" y="195"/>
                  </a:cubicBezTo>
                  <a:cubicBezTo>
                    <a:pt x="194" y="207"/>
                    <a:pt x="170" y="218"/>
                    <a:pt x="147" y="218"/>
                  </a:cubicBezTo>
                  <a:cubicBezTo>
                    <a:pt x="137" y="218"/>
                    <a:pt x="127" y="216"/>
                    <a:pt x="117" y="211"/>
                  </a:cubicBezTo>
                  <a:cubicBezTo>
                    <a:pt x="34" y="178"/>
                    <a:pt x="34" y="61"/>
                    <a:pt x="117" y="28"/>
                  </a:cubicBezTo>
                  <a:cubicBezTo>
                    <a:pt x="131" y="21"/>
                    <a:pt x="145" y="17"/>
                    <a:pt x="159" y="17"/>
                  </a:cubicBezTo>
                  <a:cubicBezTo>
                    <a:pt x="178" y="17"/>
                    <a:pt x="198" y="25"/>
                    <a:pt x="218" y="44"/>
                  </a:cubicBezTo>
                  <a:cubicBezTo>
                    <a:pt x="234" y="61"/>
                    <a:pt x="251" y="95"/>
                    <a:pt x="268" y="111"/>
                  </a:cubicBezTo>
                  <a:cubicBezTo>
                    <a:pt x="268" y="78"/>
                    <a:pt x="251" y="44"/>
                    <a:pt x="218" y="28"/>
                  </a:cubicBezTo>
                  <a:cubicBezTo>
                    <a:pt x="208" y="8"/>
                    <a:pt x="187" y="0"/>
                    <a:pt x="16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
            <p:cNvSpPr/>
            <p:nvPr/>
          </p:nvSpPr>
          <p:spPr>
            <a:xfrm>
              <a:off x="6994653" y="1147548"/>
              <a:ext cx="111406" cy="153712"/>
            </a:xfrm>
            <a:custGeom>
              <a:avLst/>
              <a:gdLst/>
              <a:ahLst/>
              <a:cxnLst/>
              <a:rect l="l" t="t" r="r" b="b"/>
              <a:pathLst>
                <a:path w="3476" h="4796" extrusionOk="0">
                  <a:moveTo>
                    <a:pt x="0" y="0"/>
                  </a:moveTo>
                  <a:lnTo>
                    <a:pt x="0" y="4795"/>
                  </a:lnTo>
                  <a:lnTo>
                    <a:pt x="3476" y="4795"/>
                  </a:lnTo>
                  <a:lnTo>
                    <a:pt x="3476"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
            <p:cNvSpPr/>
            <p:nvPr/>
          </p:nvSpPr>
          <p:spPr>
            <a:xfrm>
              <a:off x="7053016" y="1178060"/>
              <a:ext cx="35383" cy="1090"/>
            </a:xfrm>
            <a:custGeom>
              <a:avLst/>
              <a:gdLst/>
              <a:ahLst/>
              <a:cxnLst/>
              <a:rect l="l" t="t" r="r" b="b"/>
              <a:pathLst>
                <a:path w="1104" h="34" extrusionOk="0">
                  <a:moveTo>
                    <a:pt x="552" y="0"/>
                  </a:moveTo>
                  <a:cubicBezTo>
                    <a:pt x="235" y="0"/>
                    <a:pt x="1" y="17"/>
                    <a:pt x="1" y="17"/>
                  </a:cubicBezTo>
                  <a:cubicBezTo>
                    <a:pt x="1" y="17"/>
                    <a:pt x="235" y="34"/>
                    <a:pt x="552" y="34"/>
                  </a:cubicBezTo>
                  <a:cubicBezTo>
                    <a:pt x="853" y="34"/>
                    <a:pt x="1103" y="17"/>
                    <a:pt x="1103" y="17"/>
                  </a:cubicBezTo>
                  <a:cubicBezTo>
                    <a:pt x="1103" y="17"/>
                    <a:pt x="853" y="0"/>
                    <a:pt x="5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
            <p:cNvSpPr/>
            <p:nvPr/>
          </p:nvSpPr>
          <p:spPr>
            <a:xfrm>
              <a:off x="7053016" y="1198540"/>
              <a:ext cx="17692" cy="833"/>
            </a:xfrm>
            <a:custGeom>
              <a:avLst/>
              <a:gdLst/>
              <a:ahLst/>
              <a:cxnLst/>
              <a:rect l="l" t="t" r="r" b="b"/>
              <a:pathLst>
                <a:path w="552" h="26" extrusionOk="0">
                  <a:moveTo>
                    <a:pt x="276" y="1"/>
                  </a:moveTo>
                  <a:cubicBezTo>
                    <a:pt x="184" y="1"/>
                    <a:pt x="93" y="5"/>
                    <a:pt x="1" y="13"/>
                  </a:cubicBezTo>
                  <a:cubicBezTo>
                    <a:pt x="93" y="21"/>
                    <a:pt x="184" y="26"/>
                    <a:pt x="276" y="26"/>
                  </a:cubicBezTo>
                  <a:cubicBezTo>
                    <a:pt x="368" y="26"/>
                    <a:pt x="460" y="21"/>
                    <a:pt x="552" y="13"/>
                  </a:cubicBezTo>
                  <a:cubicBezTo>
                    <a:pt x="460" y="5"/>
                    <a:pt x="368" y="1"/>
                    <a:pt x="27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
            <p:cNvSpPr/>
            <p:nvPr/>
          </p:nvSpPr>
          <p:spPr>
            <a:xfrm>
              <a:off x="7010165" y="1203892"/>
              <a:ext cx="17724" cy="833"/>
            </a:xfrm>
            <a:custGeom>
              <a:avLst/>
              <a:gdLst/>
              <a:ahLst/>
              <a:cxnLst/>
              <a:rect l="l" t="t" r="r" b="b"/>
              <a:pathLst>
                <a:path w="553" h="26" extrusionOk="0">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
            <p:cNvSpPr/>
            <p:nvPr/>
          </p:nvSpPr>
          <p:spPr>
            <a:xfrm>
              <a:off x="7010165" y="1212450"/>
              <a:ext cx="26826" cy="865"/>
            </a:xfrm>
            <a:custGeom>
              <a:avLst/>
              <a:gdLst/>
              <a:ahLst/>
              <a:cxnLst/>
              <a:rect l="l" t="t" r="r" b="b"/>
              <a:pathLst>
                <a:path w="837" h="27" extrusionOk="0">
                  <a:moveTo>
                    <a:pt x="412" y="1"/>
                  </a:moveTo>
                  <a:cubicBezTo>
                    <a:pt x="272" y="1"/>
                    <a:pt x="135" y="5"/>
                    <a:pt x="1" y="14"/>
                  </a:cubicBezTo>
                  <a:cubicBezTo>
                    <a:pt x="135" y="22"/>
                    <a:pt x="272" y="26"/>
                    <a:pt x="412" y="26"/>
                  </a:cubicBezTo>
                  <a:cubicBezTo>
                    <a:pt x="552" y="26"/>
                    <a:pt x="694" y="22"/>
                    <a:pt x="836" y="14"/>
                  </a:cubicBezTo>
                  <a:cubicBezTo>
                    <a:pt x="694" y="5"/>
                    <a:pt x="552" y="1"/>
                    <a:pt x="41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3"/>
            <p:cNvSpPr/>
            <p:nvPr/>
          </p:nvSpPr>
          <p:spPr>
            <a:xfrm>
              <a:off x="7010165" y="1227449"/>
              <a:ext cx="17724" cy="833"/>
            </a:xfrm>
            <a:custGeom>
              <a:avLst/>
              <a:gdLst/>
              <a:ahLst/>
              <a:cxnLst/>
              <a:rect l="l" t="t" r="r" b="b"/>
              <a:pathLst>
                <a:path w="553" h="26" extrusionOk="0">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
            <p:cNvSpPr/>
            <p:nvPr/>
          </p:nvSpPr>
          <p:spPr>
            <a:xfrm>
              <a:off x="7010165" y="1236039"/>
              <a:ext cx="26826" cy="833"/>
            </a:xfrm>
            <a:custGeom>
              <a:avLst/>
              <a:gdLst/>
              <a:ahLst/>
              <a:cxnLst/>
              <a:rect l="l" t="t" r="r" b="b"/>
              <a:pathLst>
                <a:path w="837" h="26" extrusionOk="0">
                  <a:moveTo>
                    <a:pt x="412" y="0"/>
                  </a:moveTo>
                  <a:cubicBezTo>
                    <a:pt x="272" y="0"/>
                    <a:pt x="135" y="4"/>
                    <a:pt x="1" y="13"/>
                  </a:cubicBezTo>
                  <a:cubicBezTo>
                    <a:pt x="135" y="21"/>
                    <a:pt x="272" y="25"/>
                    <a:pt x="412" y="25"/>
                  </a:cubicBezTo>
                  <a:cubicBezTo>
                    <a:pt x="552" y="25"/>
                    <a:pt x="694" y="21"/>
                    <a:pt x="836" y="13"/>
                  </a:cubicBezTo>
                  <a:cubicBezTo>
                    <a:pt x="694" y="4"/>
                    <a:pt x="552" y="0"/>
                    <a:pt x="41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
            <p:cNvSpPr/>
            <p:nvPr/>
          </p:nvSpPr>
          <p:spPr>
            <a:xfrm>
              <a:off x="7010165" y="1249403"/>
              <a:ext cx="17724" cy="833"/>
            </a:xfrm>
            <a:custGeom>
              <a:avLst/>
              <a:gdLst/>
              <a:ahLst/>
              <a:cxnLst/>
              <a:rect l="l" t="t" r="r" b="b"/>
              <a:pathLst>
                <a:path w="553" h="26" extrusionOk="0">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
            <p:cNvSpPr/>
            <p:nvPr/>
          </p:nvSpPr>
          <p:spPr>
            <a:xfrm>
              <a:off x="7010165" y="1257993"/>
              <a:ext cx="26826" cy="833"/>
            </a:xfrm>
            <a:custGeom>
              <a:avLst/>
              <a:gdLst/>
              <a:ahLst/>
              <a:cxnLst/>
              <a:rect l="l" t="t" r="r" b="b"/>
              <a:pathLst>
                <a:path w="837" h="26" extrusionOk="0">
                  <a:moveTo>
                    <a:pt x="412" y="0"/>
                  </a:moveTo>
                  <a:cubicBezTo>
                    <a:pt x="272" y="0"/>
                    <a:pt x="135" y="4"/>
                    <a:pt x="1" y="13"/>
                  </a:cubicBezTo>
                  <a:cubicBezTo>
                    <a:pt x="135" y="21"/>
                    <a:pt x="272" y="25"/>
                    <a:pt x="412" y="25"/>
                  </a:cubicBezTo>
                  <a:cubicBezTo>
                    <a:pt x="552" y="25"/>
                    <a:pt x="694" y="21"/>
                    <a:pt x="836" y="13"/>
                  </a:cubicBezTo>
                  <a:cubicBezTo>
                    <a:pt x="694" y="4"/>
                    <a:pt x="552" y="0"/>
                    <a:pt x="41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
            <p:cNvSpPr/>
            <p:nvPr/>
          </p:nvSpPr>
          <p:spPr>
            <a:xfrm>
              <a:off x="7053016" y="1213411"/>
              <a:ext cx="40191" cy="545"/>
            </a:xfrm>
            <a:custGeom>
              <a:avLst/>
              <a:gdLst/>
              <a:ahLst/>
              <a:cxnLst/>
              <a:rect l="l" t="t" r="r" b="b"/>
              <a:pathLst>
                <a:path w="1254" h="17" extrusionOk="0">
                  <a:moveTo>
                    <a:pt x="1" y="0"/>
                  </a:moveTo>
                  <a:cubicBezTo>
                    <a:pt x="1" y="17"/>
                    <a:pt x="285" y="17"/>
                    <a:pt x="619" y="17"/>
                  </a:cubicBezTo>
                  <a:cubicBezTo>
                    <a:pt x="970" y="17"/>
                    <a:pt x="1254" y="17"/>
                    <a:pt x="125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
            <p:cNvSpPr/>
            <p:nvPr/>
          </p:nvSpPr>
          <p:spPr>
            <a:xfrm>
              <a:off x="7053016" y="1227994"/>
              <a:ext cx="16089" cy="833"/>
            </a:xfrm>
            <a:custGeom>
              <a:avLst/>
              <a:gdLst/>
              <a:ahLst/>
              <a:cxnLst/>
              <a:rect l="l" t="t" r="r" b="b"/>
              <a:pathLst>
                <a:path w="502" h="26" extrusionOk="0">
                  <a:moveTo>
                    <a:pt x="251" y="1"/>
                  </a:moveTo>
                  <a:cubicBezTo>
                    <a:pt x="168" y="1"/>
                    <a:pt x="84" y="5"/>
                    <a:pt x="1" y="13"/>
                  </a:cubicBezTo>
                  <a:cubicBezTo>
                    <a:pt x="84" y="21"/>
                    <a:pt x="168" y="26"/>
                    <a:pt x="251" y="26"/>
                  </a:cubicBezTo>
                  <a:cubicBezTo>
                    <a:pt x="335" y="26"/>
                    <a:pt x="418" y="21"/>
                    <a:pt x="502" y="13"/>
                  </a:cubicBezTo>
                  <a:cubicBezTo>
                    <a:pt x="418" y="5"/>
                    <a:pt x="335" y="1"/>
                    <a:pt x="2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
            <p:cNvSpPr/>
            <p:nvPr/>
          </p:nvSpPr>
          <p:spPr>
            <a:xfrm>
              <a:off x="7053016" y="1242865"/>
              <a:ext cx="40191" cy="1090"/>
            </a:xfrm>
            <a:custGeom>
              <a:avLst/>
              <a:gdLst/>
              <a:ahLst/>
              <a:cxnLst/>
              <a:rect l="l" t="t" r="r" b="b"/>
              <a:pathLst>
                <a:path w="1254" h="34" extrusionOk="0">
                  <a:moveTo>
                    <a:pt x="619" y="0"/>
                  </a:moveTo>
                  <a:cubicBezTo>
                    <a:pt x="268" y="0"/>
                    <a:pt x="1" y="17"/>
                    <a:pt x="1" y="17"/>
                  </a:cubicBezTo>
                  <a:cubicBezTo>
                    <a:pt x="1" y="17"/>
                    <a:pt x="285" y="34"/>
                    <a:pt x="619" y="34"/>
                  </a:cubicBezTo>
                  <a:cubicBezTo>
                    <a:pt x="970" y="34"/>
                    <a:pt x="1254" y="17"/>
                    <a:pt x="1254" y="17"/>
                  </a:cubicBezTo>
                  <a:cubicBezTo>
                    <a:pt x="1254" y="17"/>
                    <a:pt x="970" y="0"/>
                    <a:pt x="61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
            <p:cNvSpPr/>
            <p:nvPr/>
          </p:nvSpPr>
          <p:spPr>
            <a:xfrm>
              <a:off x="7053016" y="1257865"/>
              <a:ext cx="40191" cy="1090"/>
            </a:xfrm>
            <a:custGeom>
              <a:avLst/>
              <a:gdLst/>
              <a:ahLst/>
              <a:cxnLst/>
              <a:rect l="l" t="t" r="r" b="b"/>
              <a:pathLst>
                <a:path w="1254" h="34" extrusionOk="0">
                  <a:moveTo>
                    <a:pt x="619" y="0"/>
                  </a:moveTo>
                  <a:cubicBezTo>
                    <a:pt x="285" y="0"/>
                    <a:pt x="1" y="0"/>
                    <a:pt x="1" y="17"/>
                  </a:cubicBezTo>
                  <a:cubicBezTo>
                    <a:pt x="1" y="17"/>
                    <a:pt x="285" y="33"/>
                    <a:pt x="619" y="33"/>
                  </a:cubicBezTo>
                  <a:cubicBezTo>
                    <a:pt x="970" y="33"/>
                    <a:pt x="1254" y="17"/>
                    <a:pt x="1254" y="17"/>
                  </a:cubicBezTo>
                  <a:cubicBezTo>
                    <a:pt x="1254" y="0"/>
                    <a:pt x="970" y="0"/>
                    <a:pt x="61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
            <p:cNvSpPr/>
            <p:nvPr/>
          </p:nvSpPr>
          <p:spPr>
            <a:xfrm>
              <a:off x="7050869" y="1273377"/>
              <a:ext cx="40191" cy="1090"/>
            </a:xfrm>
            <a:custGeom>
              <a:avLst/>
              <a:gdLst/>
              <a:ahLst/>
              <a:cxnLst/>
              <a:rect l="l" t="t" r="r" b="b"/>
              <a:pathLst>
                <a:path w="1254" h="34" extrusionOk="0">
                  <a:moveTo>
                    <a:pt x="619" y="1"/>
                  </a:moveTo>
                  <a:cubicBezTo>
                    <a:pt x="285" y="1"/>
                    <a:pt x="1" y="17"/>
                    <a:pt x="1" y="17"/>
                  </a:cubicBezTo>
                  <a:cubicBezTo>
                    <a:pt x="1" y="17"/>
                    <a:pt x="285" y="34"/>
                    <a:pt x="619" y="34"/>
                  </a:cubicBezTo>
                  <a:cubicBezTo>
                    <a:pt x="970" y="34"/>
                    <a:pt x="1254" y="17"/>
                    <a:pt x="1254" y="17"/>
                  </a:cubicBezTo>
                  <a:cubicBezTo>
                    <a:pt x="1254" y="17"/>
                    <a:pt x="970" y="1"/>
                    <a:pt x="6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
            <p:cNvSpPr/>
            <p:nvPr/>
          </p:nvSpPr>
          <p:spPr>
            <a:xfrm>
              <a:off x="7010165" y="1164150"/>
              <a:ext cx="30031" cy="29999"/>
            </a:xfrm>
            <a:custGeom>
              <a:avLst/>
              <a:gdLst/>
              <a:ahLst/>
              <a:cxnLst/>
              <a:rect l="l" t="t" r="r" b="b"/>
              <a:pathLst>
                <a:path w="937" h="936" extrusionOk="0">
                  <a:moveTo>
                    <a:pt x="18" y="0"/>
                  </a:moveTo>
                  <a:lnTo>
                    <a:pt x="1" y="17"/>
                  </a:lnTo>
                  <a:lnTo>
                    <a:pt x="1" y="134"/>
                  </a:lnTo>
                  <a:lnTo>
                    <a:pt x="1" y="251"/>
                  </a:lnTo>
                  <a:lnTo>
                    <a:pt x="1" y="485"/>
                  </a:lnTo>
                  <a:cubicBezTo>
                    <a:pt x="1" y="635"/>
                    <a:pt x="1" y="785"/>
                    <a:pt x="1" y="919"/>
                  </a:cubicBezTo>
                  <a:lnTo>
                    <a:pt x="1" y="936"/>
                  </a:lnTo>
                  <a:lnTo>
                    <a:pt x="18" y="936"/>
                  </a:lnTo>
                  <a:lnTo>
                    <a:pt x="686" y="919"/>
                  </a:lnTo>
                  <a:lnTo>
                    <a:pt x="669" y="919"/>
                  </a:lnTo>
                  <a:lnTo>
                    <a:pt x="34" y="903"/>
                  </a:lnTo>
                  <a:lnTo>
                    <a:pt x="34" y="903"/>
                  </a:lnTo>
                  <a:cubicBezTo>
                    <a:pt x="34" y="773"/>
                    <a:pt x="34" y="629"/>
                    <a:pt x="34" y="485"/>
                  </a:cubicBezTo>
                  <a:lnTo>
                    <a:pt x="34" y="251"/>
                  </a:lnTo>
                  <a:lnTo>
                    <a:pt x="34" y="134"/>
                  </a:lnTo>
                  <a:lnTo>
                    <a:pt x="34" y="33"/>
                  </a:lnTo>
                  <a:lnTo>
                    <a:pt x="34" y="33"/>
                  </a:lnTo>
                  <a:lnTo>
                    <a:pt x="920" y="17"/>
                  </a:lnTo>
                  <a:cubicBezTo>
                    <a:pt x="920" y="267"/>
                    <a:pt x="920" y="501"/>
                    <a:pt x="920" y="668"/>
                  </a:cubicBezTo>
                  <a:cubicBezTo>
                    <a:pt x="920" y="735"/>
                    <a:pt x="920" y="802"/>
                    <a:pt x="920" y="852"/>
                  </a:cubicBezTo>
                  <a:cubicBezTo>
                    <a:pt x="920" y="802"/>
                    <a:pt x="937" y="752"/>
                    <a:pt x="937" y="668"/>
                  </a:cubicBezTo>
                  <a:cubicBezTo>
                    <a:pt x="937" y="501"/>
                    <a:pt x="937" y="267"/>
                    <a:pt x="937" y="17"/>
                  </a:cubicBezTo>
                  <a:lnTo>
                    <a:pt x="93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
            <p:cNvSpPr/>
            <p:nvPr/>
          </p:nvSpPr>
          <p:spPr>
            <a:xfrm>
              <a:off x="7010710" y="1173253"/>
              <a:ext cx="28941" cy="13397"/>
            </a:xfrm>
            <a:custGeom>
              <a:avLst/>
              <a:gdLst/>
              <a:ahLst/>
              <a:cxnLst/>
              <a:rect l="l" t="t" r="r" b="b"/>
              <a:pathLst>
                <a:path w="903" h="418" extrusionOk="0">
                  <a:moveTo>
                    <a:pt x="736" y="0"/>
                  </a:moveTo>
                  <a:lnTo>
                    <a:pt x="736" y="17"/>
                  </a:lnTo>
                  <a:lnTo>
                    <a:pt x="459" y="278"/>
                  </a:lnTo>
                  <a:lnTo>
                    <a:pt x="285" y="167"/>
                  </a:lnTo>
                  <a:lnTo>
                    <a:pt x="285" y="150"/>
                  </a:lnTo>
                  <a:lnTo>
                    <a:pt x="268" y="167"/>
                  </a:lnTo>
                  <a:lnTo>
                    <a:pt x="67" y="334"/>
                  </a:lnTo>
                  <a:cubicBezTo>
                    <a:pt x="51" y="368"/>
                    <a:pt x="17" y="384"/>
                    <a:pt x="1" y="418"/>
                  </a:cubicBezTo>
                  <a:cubicBezTo>
                    <a:pt x="34" y="401"/>
                    <a:pt x="51" y="368"/>
                    <a:pt x="84" y="351"/>
                  </a:cubicBezTo>
                  <a:lnTo>
                    <a:pt x="277" y="190"/>
                  </a:lnTo>
                  <a:lnTo>
                    <a:pt x="277" y="190"/>
                  </a:lnTo>
                  <a:lnTo>
                    <a:pt x="452" y="301"/>
                  </a:lnTo>
                  <a:lnTo>
                    <a:pt x="468" y="301"/>
                  </a:lnTo>
                  <a:lnTo>
                    <a:pt x="746" y="24"/>
                  </a:lnTo>
                  <a:lnTo>
                    <a:pt x="853" y="100"/>
                  </a:lnTo>
                  <a:cubicBezTo>
                    <a:pt x="869" y="117"/>
                    <a:pt x="886" y="134"/>
                    <a:pt x="903" y="134"/>
                  </a:cubicBezTo>
                  <a:cubicBezTo>
                    <a:pt x="903" y="117"/>
                    <a:pt x="886" y="117"/>
                    <a:pt x="869" y="100"/>
                  </a:cubicBezTo>
                  <a:lnTo>
                    <a:pt x="753" y="17"/>
                  </a:lnTo>
                  <a:lnTo>
                    <a:pt x="736"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
            <p:cNvSpPr/>
            <p:nvPr/>
          </p:nvSpPr>
          <p:spPr>
            <a:xfrm>
              <a:off x="7019812" y="1167548"/>
              <a:ext cx="8910" cy="7692"/>
            </a:xfrm>
            <a:custGeom>
              <a:avLst/>
              <a:gdLst/>
              <a:ahLst/>
              <a:cxnLst/>
              <a:rect l="l" t="t" r="r" b="b"/>
              <a:pathLst>
                <a:path w="278" h="240" extrusionOk="0">
                  <a:moveTo>
                    <a:pt x="168" y="17"/>
                  </a:moveTo>
                  <a:cubicBezTo>
                    <a:pt x="187" y="17"/>
                    <a:pt x="208" y="25"/>
                    <a:pt x="218" y="44"/>
                  </a:cubicBezTo>
                  <a:cubicBezTo>
                    <a:pt x="251" y="61"/>
                    <a:pt x="268" y="95"/>
                    <a:pt x="268" y="111"/>
                  </a:cubicBezTo>
                  <a:cubicBezTo>
                    <a:pt x="268" y="111"/>
                    <a:pt x="268" y="111"/>
                    <a:pt x="268" y="111"/>
                  </a:cubicBezTo>
                  <a:lnTo>
                    <a:pt x="268" y="111"/>
                  </a:lnTo>
                  <a:cubicBezTo>
                    <a:pt x="268" y="145"/>
                    <a:pt x="251" y="178"/>
                    <a:pt x="218" y="195"/>
                  </a:cubicBezTo>
                  <a:cubicBezTo>
                    <a:pt x="206" y="207"/>
                    <a:pt x="178" y="218"/>
                    <a:pt x="156" y="218"/>
                  </a:cubicBezTo>
                  <a:cubicBezTo>
                    <a:pt x="147" y="218"/>
                    <a:pt x="139" y="216"/>
                    <a:pt x="134" y="211"/>
                  </a:cubicBezTo>
                  <a:cubicBezTo>
                    <a:pt x="34" y="178"/>
                    <a:pt x="34" y="61"/>
                    <a:pt x="134" y="28"/>
                  </a:cubicBezTo>
                  <a:cubicBezTo>
                    <a:pt x="141" y="21"/>
                    <a:pt x="154" y="17"/>
                    <a:pt x="168" y="17"/>
                  </a:cubicBezTo>
                  <a:close/>
                  <a:moveTo>
                    <a:pt x="165" y="0"/>
                  </a:moveTo>
                  <a:cubicBezTo>
                    <a:pt x="148" y="0"/>
                    <a:pt x="131" y="4"/>
                    <a:pt x="118" y="11"/>
                  </a:cubicBezTo>
                  <a:cubicBezTo>
                    <a:pt x="1" y="44"/>
                    <a:pt x="1" y="195"/>
                    <a:pt x="118" y="228"/>
                  </a:cubicBezTo>
                  <a:cubicBezTo>
                    <a:pt x="131" y="235"/>
                    <a:pt x="148" y="239"/>
                    <a:pt x="165" y="239"/>
                  </a:cubicBezTo>
                  <a:cubicBezTo>
                    <a:pt x="190" y="239"/>
                    <a:pt x="215" y="231"/>
                    <a:pt x="235" y="211"/>
                  </a:cubicBezTo>
                  <a:cubicBezTo>
                    <a:pt x="277" y="169"/>
                    <a:pt x="272" y="126"/>
                    <a:pt x="269" y="114"/>
                  </a:cubicBezTo>
                  <a:lnTo>
                    <a:pt x="269" y="114"/>
                  </a:lnTo>
                  <a:cubicBezTo>
                    <a:pt x="272" y="113"/>
                    <a:pt x="277" y="70"/>
                    <a:pt x="235" y="28"/>
                  </a:cubicBezTo>
                  <a:cubicBezTo>
                    <a:pt x="215" y="8"/>
                    <a:pt x="190" y="0"/>
                    <a:pt x="16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
            <p:cNvSpPr/>
            <p:nvPr/>
          </p:nvSpPr>
          <p:spPr>
            <a:xfrm>
              <a:off x="7364670" y="990087"/>
              <a:ext cx="11282" cy="11282"/>
            </a:xfrm>
            <a:custGeom>
              <a:avLst/>
              <a:gdLst/>
              <a:ahLst/>
              <a:cxnLst/>
              <a:rect l="l" t="t" r="r" b="b"/>
              <a:pathLst>
                <a:path w="352" h="352" extrusionOk="0">
                  <a:moveTo>
                    <a:pt x="1" y="1"/>
                  </a:moveTo>
                  <a:lnTo>
                    <a:pt x="1" y="352"/>
                  </a:lnTo>
                  <a:lnTo>
                    <a:pt x="352" y="352"/>
                  </a:lnTo>
                  <a:lnTo>
                    <a:pt x="352"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
            <p:cNvSpPr/>
            <p:nvPr/>
          </p:nvSpPr>
          <p:spPr>
            <a:xfrm>
              <a:off x="7364670" y="1155561"/>
              <a:ext cx="11282" cy="11282"/>
            </a:xfrm>
            <a:custGeom>
              <a:avLst/>
              <a:gdLst/>
              <a:ahLst/>
              <a:cxnLst/>
              <a:rect l="l" t="t" r="r" b="b"/>
              <a:pathLst>
                <a:path w="352" h="352" extrusionOk="0">
                  <a:moveTo>
                    <a:pt x="1" y="1"/>
                  </a:moveTo>
                  <a:lnTo>
                    <a:pt x="1" y="352"/>
                  </a:lnTo>
                  <a:lnTo>
                    <a:pt x="352" y="352"/>
                  </a:lnTo>
                  <a:lnTo>
                    <a:pt x="352"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
            <p:cNvSpPr/>
            <p:nvPr/>
          </p:nvSpPr>
          <p:spPr>
            <a:xfrm>
              <a:off x="7594405" y="1155561"/>
              <a:ext cx="11282" cy="11282"/>
            </a:xfrm>
            <a:custGeom>
              <a:avLst/>
              <a:gdLst/>
              <a:ahLst/>
              <a:cxnLst/>
              <a:rect l="l" t="t" r="r" b="b"/>
              <a:pathLst>
                <a:path w="352" h="352" extrusionOk="0">
                  <a:moveTo>
                    <a:pt x="1" y="1"/>
                  </a:moveTo>
                  <a:lnTo>
                    <a:pt x="1" y="352"/>
                  </a:lnTo>
                  <a:lnTo>
                    <a:pt x="352" y="352"/>
                  </a:lnTo>
                  <a:lnTo>
                    <a:pt x="352"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
            <p:cNvSpPr/>
            <p:nvPr/>
          </p:nvSpPr>
          <p:spPr>
            <a:xfrm>
              <a:off x="7364670" y="1318375"/>
              <a:ext cx="11282" cy="11250"/>
            </a:xfrm>
            <a:custGeom>
              <a:avLst/>
              <a:gdLst/>
              <a:ahLst/>
              <a:cxnLst/>
              <a:rect l="l" t="t" r="r" b="b"/>
              <a:pathLst>
                <a:path w="352" h="351" extrusionOk="0">
                  <a:moveTo>
                    <a:pt x="1" y="0"/>
                  </a:moveTo>
                  <a:lnTo>
                    <a:pt x="1" y="351"/>
                  </a:lnTo>
                  <a:lnTo>
                    <a:pt x="352" y="351"/>
                  </a:lnTo>
                  <a:lnTo>
                    <a:pt x="352"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
            <p:cNvSpPr/>
            <p:nvPr/>
          </p:nvSpPr>
          <p:spPr>
            <a:xfrm>
              <a:off x="7477134" y="990087"/>
              <a:ext cx="11282" cy="11282"/>
            </a:xfrm>
            <a:custGeom>
              <a:avLst/>
              <a:gdLst/>
              <a:ahLst/>
              <a:cxnLst/>
              <a:rect l="l" t="t" r="r" b="b"/>
              <a:pathLst>
                <a:path w="352" h="352" extrusionOk="0">
                  <a:moveTo>
                    <a:pt x="1" y="1"/>
                  </a:moveTo>
                  <a:lnTo>
                    <a:pt x="1" y="352"/>
                  </a:lnTo>
                  <a:lnTo>
                    <a:pt x="352" y="352"/>
                  </a:lnTo>
                  <a:lnTo>
                    <a:pt x="352"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
            <p:cNvSpPr/>
            <p:nvPr/>
          </p:nvSpPr>
          <p:spPr>
            <a:xfrm>
              <a:off x="7477134" y="1321035"/>
              <a:ext cx="11282" cy="11282"/>
            </a:xfrm>
            <a:custGeom>
              <a:avLst/>
              <a:gdLst/>
              <a:ahLst/>
              <a:cxnLst/>
              <a:rect l="l" t="t" r="r" b="b"/>
              <a:pathLst>
                <a:path w="352" h="352" extrusionOk="0">
                  <a:moveTo>
                    <a:pt x="1" y="1"/>
                  </a:moveTo>
                  <a:lnTo>
                    <a:pt x="1" y="352"/>
                  </a:lnTo>
                  <a:lnTo>
                    <a:pt x="352" y="352"/>
                  </a:lnTo>
                  <a:lnTo>
                    <a:pt x="352"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
            <p:cNvSpPr/>
            <p:nvPr/>
          </p:nvSpPr>
          <p:spPr>
            <a:xfrm>
              <a:off x="7594405" y="990087"/>
              <a:ext cx="11282" cy="11282"/>
            </a:xfrm>
            <a:custGeom>
              <a:avLst/>
              <a:gdLst/>
              <a:ahLst/>
              <a:cxnLst/>
              <a:rect l="l" t="t" r="r" b="b"/>
              <a:pathLst>
                <a:path w="352" h="352" extrusionOk="0">
                  <a:moveTo>
                    <a:pt x="1" y="1"/>
                  </a:moveTo>
                  <a:lnTo>
                    <a:pt x="1" y="352"/>
                  </a:lnTo>
                  <a:lnTo>
                    <a:pt x="352" y="352"/>
                  </a:lnTo>
                  <a:lnTo>
                    <a:pt x="352"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
            <p:cNvSpPr/>
            <p:nvPr/>
          </p:nvSpPr>
          <p:spPr>
            <a:xfrm>
              <a:off x="7594405" y="1321035"/>
              <a:ext cx="11282" cy="11282"/>
            </a:xfrm>
            <a:custGeom>
              <a:avLst/>
              <a:gdLst/>
              <a:ahLst/>
              <a:cxnLst/>
              <a:rect l="l" t="t" r="r" b="b"/>
              <a:pathLst>
                <a:path w="352" h="352" extrusionOk="0">
                  <a:moveTo>
                    <a:pt x="1" y="1"/>
                  </a:moveTo>
                  <a:lnTo>
                    <a:pt x="1" y="352"/>
                  </a:lnTo>
                  <a:lnTo>
                    <a:pt x="352" y="352"/>
                  </a:lnTo>
                  <a:lnTo>
                    <a:pt x="352"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
            <p:cNvSpPr/>
            <p:nvPr/>
          </p:nvSpPr>
          <p:spPr>
            <a:xfrm>
              <a:off x="7370055" y="992779"/>
              <a:ext cx="231882" cy="332583"/>
            </a:xfrm>
            <a:custGeom>
              <a:avLst/>
              <a:gdLst/>
              <a:ahLst/>
              <a:cxnLst/>
              <a:rect l="l" t="t" r="r" b="b"/>
              <a:pathLst>
                <a:path w="7235" h="10377" extrusionOk="0">
                  <a:moveTo>
                    <a:pt x="0" y="0"/>
                  </a:moveTo>
                  <a:lnTo>
                    <a:pt x="0" y="34"/>
                  </a:lnTo>
                  <a:cubicBezTo>
                    <a:pt x="0" y="3910"/>
                    <a:pt x="0" y="7486"/>
                    <a:pt x="17" y="10360"/>
                  </a:cubicBezTo>
                  <a:lnTo>
                    <a:pt x="17" y="10376"/>
                  </a:lnTo>
                  <a:lnTo>
                    <a:pt x="34" y="10376"/>
                  </a:lnTo>
                  <a:lnTo>
                    <a:pt x="5263" y="10360"/>
                  </a:lnTo>
                  <a:lnTo>
                    <a:pt x="7201" y="10360"/>
                  </a:lnTo>
                  <a:cubicBezTo>
                    <a:pt x="7201" y="10360"/>
                    <a:pt x="7168" y="10343"/>
                    <a:pt x="7085" y="10343"/>
                  </a:cubicBezTo>
                  <a:lnTo>
                    <a:pt x="5247" y="10343"/>
                  </a:lnTo>
                  <a:lnTo>
                    <a:pt x="67" y="10326"/>
                  </a:lnTo>
                  <a:lnTo>
                    <a:pt x="67" y="10326"/>
                  </a:lnTo>
                  <a:cubicBezTo>
                    <a:pt x="67" y="7466"/>
                    <a:pt x="67" y="3916"/>
                    <a:pt x="67" y="67"/>
                  </a:cubicBezTo>
                  <a:lnTo>
                    <a:pt x="7185" y="67"/>
                  </a:lnTo>
                  <a:cubicBezTo>
                    <a:pt x="7185" y="3094"/>
                    <a:pt x="7185" y="5654"/>
                    <a:pt x="7185" y="7469"/>
                  </a:cubicBezTo>
                  <a:cubicBezTo>
                    <a:pt x="7201" y="8371"/>
                    <a:pt x="7201" y="9090"/>
                    <a:pt x="7201" y="9591"/>
                  </a:cubicBezTo>
                  <a:cubicBezTo>
                    <a:pt x="7201" y="9842"/>
                    <a:pt x="7201" y="10025"/>
                    <a:pt x="7201" y="10159"/>
                  </a:cubicBezTo>
                  <a:cubicBezTo>
                    <a:pt x="7201" y="10226"/>
                    <a:pt x="7201" y="10276"/>
                    <a:pt x="7201" y="10309"/>
                  </a:cubicBezTo>
                  <a:cubicBezTo>
                    <a:pt x="7201" y="10326"/>
                    <a:pt x="7201" y="10360"/>
                    <a:pt x="7201" y="10360"/>
                  </a:cubicBezTo>
                  <a:cubicBezTo>
                    <a:pt x="7201" y="10360"/>
                    <a:pt x="7201" y="10343"/>
                    <a:pt x="7218" y="10309"/>
                  </a:cubicBezTo>
                  <a:cubicBezTo>
                    <a:pt x="7218" y="10276"/>
                    <a:pt x="7218" y="10226"/>
                    <a:pt x="7218" y="10159"/>
                  </a:cubicBezTo>
                  <a:cubicBezTo>
                    <a:pt x="7218" y="10025"/>
                    <a:pt x="7218" y="9842"/>
                    <a:pt x="7218" y="9608"/>
                  </a:cubicBezTo>
                  <a:cubicBezTo>
                    <a:pt x="7218" y="9106"/>
                    <a:pt x="7218" y="8388"/>
                    <a:pt x="7218" y="7486"/>
                  </a:cubicBezTo>
                  <a:cubicBezTo>
                    <a:pt x="7218" y="5664"/>
                    <a:pt x="7235" y="3075"/>
                    <a:pt x="7235" y="34"/>
                  </a:cubicBezTo>
                  <a:lnTo>
                    <a:pt x="7235"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
            <p:cNvSpPr/>
            <p:nvPr/>
          </p:nvSpPr>
          <p:spPr>
            <a:xfrm>
              <a:off x="7380215" y="1008836"/>
              <a:ext cx="211562" cy="304187"/>
            </a:xfrm>
            <a:custGeom>
              <a:avLst/>
              <a:gdLst/>
              <a:ahLst/>
              <a:cxnLst/>
              <a:rect l="l" t="t" r="r" b="b"/>
              <a:pathLst>
                <a:path w="6601" h="9491" extrusionOk="0">
                  <a:moveTo>
                    <a:pt x="1" y="1"/>
                  </a:moveTo>
                  <a:lnTo>
                    <a:pt x="1" y="9491"/>
                  </a:lnTo>
                  <a:lnTo>
                    <a:pt x="6600" y="9491"/>
                  </a:lnTo>
                  <a:lnTo>
                    <a:pt x="660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
            <p:cNvSpPr/>
            <p:nvPr/>
          </p:nvSpPr>
          <p:spPr>
            <a:xfrm>
              <a:off x="7473929" y="1100275"/>
              <a:ext cx="36441" cy="2436"/>
            </a:xfrm>
            <a:custGeom>
              <a:avLst/>
              <a:gdLst/>
              <a:ahLst/>
              <a:cxnLst/>
              <a:rect l="l" t="t" r="r" b="b"/>
              <a:pathLst>
                <a:path w="1137" h="76" extrusionOk="0">
                  <a:moveTo>
                    <a:pt x="575" y="1"/>
                  </a:moveTo>
                  <a:cubicBezTo>
                    <a:pt x="385" y="1"/>
                    <a:pt x="193" y="13"/>
                    <a:pt x="1" y="38"/>
                  </a:cubicBezTo>
                  <a:cubicBezTo>
                    <a:pt x="193" y="63"/>
                    <a:pt x="385" y="76"/>
                    <a:pt x="575" y="76"/>
                  </a:cubicBezTo>
                  <a:cubicBezTo>
                    <a:pt x="765" y="76"/>
                    <a:pt x="953" y="63"/>
                    <a:pt x="1137" y="38"/>
                  </a:cubicBezTo>
                  <a:cubicBezTo>
                    <a:pt x="953" y="13"/>
                    <a:pt x="765" y="1"/>
                    <a:pt x="57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
            <p:cNvSpPr/>
            <p:nvPr/>
          </p:nvSpPr>
          <p:spPr>
            <a:xfrm>
              <a:off x="7402714" y="1104954"/>
              <a:ext cx="51440" cy="2051"/>
            </a:xfrm>
            <a:custGeom>
              <a:avLst/>
              <a:gdLst/>
              <a:ahLst/>
              <a:cxnLst/>
              <a:rect l="l" t="t" r="r" b="b"/>
              <a:pathLst>
                <a:path w="1605" h="64" extrusionOk="0">
                  <a:moveTo>
                    <a:pt x="802" y="1"/>
                  </a:moveTo>
                  <a:cubicBezTo>
                    <a:pt x="535" y="1"/>
                    <a:pt x="268" y="9"/>
                    <a:pt x="0" y="26"/>
                  </a:cubicBezTo>
                  <a:cubicBezTo>
                    <a:pt x="268" y="51"/>
                    <a:pt x="535" y="63"/>
                    <a:pt x="802" y="63"/>
                  </a:cubicBezTo>
                  <a:cubicBezTo>
                    <a:pt x="1070" y="63"/>
                    <a:pt x="1337" y="51"/>
                    <a:pt x="1604" y="26"/>
                  </a:cubicBezTo>
                  <a:cubicBezTo>
                    <a:pt x="1337" y="9"/>
                    <a:pt x="1070" y="1"/>
                    <a:pt x="8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
            <p:cNvSpPr/>
            <p:nvPr/>
          </p:nvSpPr>
          <p:spPr>
            <a:xfrm>
              <a:off x="7402714" y="1118351"/>
              <a:ext cx="51440" cy="2051"/>
            </a:xfrm>
            <a:custGeom>
              <a:avLst/>
              <a:gdLst/>
              <a:ahLst/>
              <a:cxnLst/>
              <a:rect l="l" t="t" r="r" b="b"/>
              <a:pathLst>
                <a:path w="1605" h="64" extrusionOk="0">
                  <a:moveTo>
                    <a:pt x="802" y="0"/>
                  </a:moveTo>
                  <a:cubicBezTo>
                    <a:pt x="535" y="0"/>
                    <a:pt x="268" y="9"/>
                    <a:pt x="0" y="26"/>
                  </a:cubicBezTo>
                  <a:cubicBezTo>
                    <a:pt x="268" y="51"/>
                    <a:pt x="535" y="63"/>
                    <a:pt x="802" y="63"/>
                  </a:cubicBezTo>
                  <a:cubicBezTo>
                    <a:pt x="1070" y="63"/>
                    <a:pt x="1337" y="51"/>
                    <a:pt x="1604" y="26"/>
                  </a:cubicBezTo>
                  <a:cubicBezTo>
                    <a:pt x="1337" y="9"/>
                    <a:pt x="1070" y="0"/>
                    <a:pt x="8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
            <p:cNvSpPr/>
            <p:nvPr/>
          </p:nvSpPr>
          <p:spPr>
            <a:xfrm>
              <a:off x="7402714" y="1131876"/>
              <a:ext cx="51440" cy="2019"/>
            </a:xfrm>
            <a:custGeom>
              <a:avLst/>
              <a:gdLst/>
              <a:ahLst/>
              <a:cxnLst/>
              <a:rect l="l" t="t" r="r" b="b"/>
              <a:pathLst>
                <a:path w="1605" h="63" extrusionOk="0">
                  <a:moveTo>
                    <a:pt x="802" y="0"/>
                  </a:moveTo>
                  <a:cubicBezTo>
                    <a:pt x="535" y="0"/>
                    <a:pt x="268" y="13"/>
                    <a:pt x="0" y="38"/>
                  </a:cubicBezTo>
                  <a:cubicBezTo>
                    <a:pt x="268" y="55"/>
                    <a:pt x="535" y="63"/>
                    <a:pt x="802" y="63"/>
                  </a:cubicBezTo>
                  <a:cubicBezTo>
                    <a:pt x="1070" y="63"/>
                    <a:pt x="1337" y="55"/>
                    <a:pt x="1604" y="38"/>
                  </a:cubicBezTo>
                  <a:cubicBezTo>
                    <a:pt x="1337" y="13"/>
                    <a:pt x="1070" y="0"/>
                    <a:pt x="8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
            <p:cNvSpPr/>
            <p:nvPr/>
          </p:nvSpPr>
          <p:spPr>
            <a:xfrm>
              <a:off x="7402714" y="1145273"/>
              <a:ext cx="51440" cy="2019"/>
            </a:xfrm>
            <a:custGeom>
              <a:avLst/>
              <a:gdLst/>
              <a:ahLst/>
              <a:cxnLst/>
              <a:rect l="l" t="t" r="r" b="b"/>
              <a:pathLst>
                <a:path w="1605" h="63" extrusionOk="0">
                  <a:moveTo>
                    <a:pt x="802" y="0"/>
                  </a:moveTo>
                  <a:cubicBezTo>
                    <a:pt x="535" y="0"/>
                    <a:pt x="268" y="13"/>
                    <a:pt x="0" y="38"/>
                  </a:cubicBezTo>
                  <a:cubicBezTo>
                    <a:pt x="268" y="54"/>
                    <a:pt x="535" y="63"/>
                    <a:pt x="802" y="63"/>
                  </a:cubicBezTo>
                  <a:cubicBezTo>
                    <a:pt x="1070" y="63"/>
                    <a:pt x="1337" y="54"/>
                    <a:pt x="1604" y="38"/>
                  </a:cubicBezTo>
                  <a:cubicBezTo>
                    <a:pt x="1337" y="13"/>
                    <a:pt x="1070" y="0"/>
                    <a:pt x="8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
            <p:cNvSpPr/>
            <p:nvPr/>
          </p:nvSpPr>
          <p:spPr>
            <a:xfrm>
              <a:off x="7402714" y="1158638"/>
              <a:ext cx="51440" cy="2051"/>
            </a:xfrm>
            <a:custGeom>
              <a:avLst/>
              <a:gdLst/>
              <a:ahLst/>
              <a:cxnLst/>
              <a:rect l="l" t="t" r="r" b="b"/>
              <a:pathLst>
                <a:path w="1605" h="64" extrusionOk="0">
                  <a:moveTo>
                    <a:pt x="802" y="1"/>
                  </a:moveTo>
                  <a:cubicBezTo>
                    <a:pt x="535" y="1"/>
                    <a:pt x="268" y="13"/>
                    <a:pt x="0" y="38"/>
                  </a:cubicBezTo>
                  <a:cubicBezTo>
                    <a:pt x="268" y="55"/>
                    <a:pt x="535" y="63"/>
                    <a:pt x="802" y="63"/>
                  </a:cubicBezTo>
                  <a:cubicBezTo>
                    <a:pt x="1070" y="63"/>
                    <a:pt x="1337" y="55"/>
                    <a:pt x="1604" y="38"/>
                  </a:cubicBezTo>
                  <a:cubicBezTo>
                    <a:pt x="1337" y="13"/>
                    <a:pt x="1070" y="1"/>
                    <a:pt x="8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
            <p:cNvSpPr/>
            <p:nvPr/>
          </p:nvSpPr>
          <p:spPr>
            <a:xfrm>
              <a:off x="7402714" y="1182739"/>
              <a:ext cx="51440" cy="2051"/>
            </a:xfrm>
            <a:custGeom>
              <a:avLst/>
              <a:gdLst/>
              <a:ahLst/>
              <a:cxnLst/>
              <a:rect l="l" t="t" r="r" b="b"/>
              <a:pathLst>
                <a:path w="1605" h="64" extrusionOk="0">
                  <a:moveTo>
                    <a:pt x="802" y="1"/>
                  </a:moveTo>
                  <a:cubicBezTo>
                    <a:pt x="535" y="1"/>
                    <a:pt x="268" y="13"/>
                    <a:pt x="0" y="38"/>
                  </a:cubicBezTo>
                  <a:cubicBezTo>
                    <a:pt x="268" y="55"/>
                    <a:pt x="535" y="63"/>
                    <a:pt x="802" y="63"/>
                  </a:cubicBezTo>
                  <a:cubicBezTo>
                    <a:pt x="1070" y="63"/>
                    <a:pt x="1337" y="55"/>
                    <a:pt x="1604" y="38"/>
                  </a:cubicBezTo>
                  <a:cubicBezTo>
                    <a:pt x="1337" y="13"/>
                    <a:pt x="1070" y="1"/>
                    <a:pt x="8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
            <p:cNvSpPr/>
            <p:nvPr/>
          </p:nvSpPr>
          <p:spPr>
            <a:xfrm>
              <a:off x="7402714" y="1196136"/>
              <a:ext cx="51440" cy="2436"/>
            </a:xfrm>
            <a:custGeom>
              <a:avLst/>
              <a:gdLst/>
              <a:ahLst/>
              <a:cxnLst/>
              <a:rect l="l" t="t" r="r" b="b"/>
              <a:pathLst>
                <a:path w="1605" h="76" extrusionOk="0">
                  <a:moveTo>
                    <a:pt x="802" y="0"/>
                  </a:moveTo>
                  <a:cubicBezTo>
                    <a:pt x="535" y="0"/>
                    <a:pt x="268" y="13"/>
                    <a:pt x="0" y="38"/>
                  </a:cubicBezTo>
                  <a:cubicBezTo>
                    <a:pt x="268" y="63"/>
                    <a:pt x="535" y="76"/>
                    <a:pt x="802" y="76"/>
                  </a:cubicBezTo>
                  <a:cubicBezTo>
                    <a:pt x="1070" y="76"/>
                    <a:pt x="1337" y="63"/>
                    <a:pt x="1604" y="38"/>
                  </a:cubicBezTo>
                  <a:cubicBezTo>
                    <a:pt x="1337" y="13"/>
                    <a:pt x="1070" y="0"/>
                    <a:pt x="8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
            <p:cNvSpPr/>
            <p:nvPr/>
          </p:nvSpPr>
          <p:spPr>
            <a:xfrm>
              <a:off x="7402714" y="1209533"/>
              <a:ext cx="51440" cy="2436"/>
            </a:xfrm>
            <a:custGeom>
              <a:avLst/>
              <a:gdLst/>
              <a:ahLst/>
              <a:cxnLst/>
              <a:rect l="l" t="t" r="r" b="b"/>
              <a:pathLst>
                <a:path w="1605" h="76" extrusionOk="0">
                  <a:moveTo>
                    <a:pt x="802" y="0"/>
                  </a:moveTo>
                  <a:cubicBezTo>
                    <a:pt x="535" y="0"/>
                    <a:pt x="268" y="13"/>
                    <a:pt x="0" y="38"/>
                  </a:cubicBezTo>
                  <a:cubicBezTo>
                    <a:pt x="268" y="63"/>
                    <a:pt x="535" y="75"/>
                    <a:pt x="802" y="75"/>
                  </a:cubicBezTo>
                  <a:cubicBezTo>
                    <a:pt x="1070" y="75"/>
                    <a:pt x="1337" y="63"/>
                    <a:pt x="1604" y="38"/>
                  </a:cubicBezTo>
                  <a:cubicBezTo>
                    <a:pt x="1337" y="13"/>
                    <a:pt x="1070" y="0"/>
                    <a:pt x="8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
            <p:cNvSpPr/>
            <p:nvPr/>
          </p:nvSpPr>
          <p:spPr>
            <a:xfrm>
              <a:off x="7402714" y="1223315"/>
              <a:ext cx="28396" cy="2019"/>
            </a:xfrm>
            <a:custGeom>
              <a:avLst/>
              <a:gdLst/>
              <a:ahLst/>
              <a:cxnLst/>
              <a:rect l="l" t="t" r="r" b="b"/>
              <a:pathLst>
                <a:path w="886" h="63" extrusionOk="0">
                  <a:moveTo>
                    <a:pt x="449" y="0"/>
                  </a:moveTo>
                  <a:cubicBezTo>
                    <a:pt x="301" y="0"/>
                    <a:pt x="151" y="9"/>
                    <a:pt x="0" y="25"/>
                  </a:cubicBezTo>
                  <a:cubicBezTo>
                    <a:pt x="151" y="50"/>
                    <a:pt x="301" y="63"/>
                    <a:pt x="449" y="63"/>
                  </a:cubicBezTo>
                  <a:cubicBezTo>
                    <a:pt x="598" y="63"/>
                    <a:pt x="744" y="50"/>
                    <a:pt x="886" y="25"/>
                  </a:cubicBezTo>
                  <a:cubicBezTo>
                    <a:pt x="744" y="9"/>
                    <a:pt x="598" y="0"/>
                    <a:pt x="44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
            <p:cNvSpPr/>
            <p:nvPr/>
          </p:nvSpPr>
          <p:spPr>
            <a:xfrm>
              <a:off x="7473929" y="1122229"/>
              <a:ext cx="82497" cy="2051"/>
            </a:xfrm>
            <a:custGeom>
              <a:avLst/>
              <a:gdLst/>
              <a:ahLst/>
              <a:cxnLst/>
              <a:rect l="l" t="t" r="r" b="b"/>
              <a:pathLst>
                <a:path w="2574" h="64" extrusionOk="0">
                  <a:moveTo>
                    <a:pt x="1293" y="1"/>
                  </a:moveTo>
                  <a:cubicBezTo>
                    <a:pt x="865" y="1"/>
                    <a:pt x="435" y="13"/>
                    <a:pt x="1" y="38"/>
                  </a:cubicBezTo>
                  <a:cubicBezTo>
                    <a:pt x="435" y="55"/>
                    <a:pt x="865" y="63"/>
                    <a:pt x="1293" y="63"/>
                  </a:cubicBezTo>
                  <a:cubicBezTo>
                    <a:pt x="1722" y="63"/>
                    <a:pt x="2148" y="55"/>
                    <a:pt x="2574" y="38"/>
                  </a:cubicBezTo>
                  <a:cubicBezTo>
                    <a:pt x="2148" y="13"/>
                    <a:pt x="1722" y="1"/>
                    <a:pt x="129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
            <p:cNvSpPr/>
            <p:nvPr/>
          </p:nvSpPr>
          <p:spPr>
            <a:xfrm>
              <a:off x="7474987" y="1135498"/>
              <a:ext cx="82529" cy="2019"/>
            </a:xfrm>
            <a:custGeom>
              <a:avLst/>
              <a:gdLst/>
              <a:ahLst/>
              <a:cxnLst/>
              <a:rect l="l" t="t" r="r" b="b"/>
              <a:pathLst>
                <a:path w="2575" h="63" extrusionOk="0">
                  <a:moveTo>
                    <a:pt x="1294" y="0"/>
                  </a:moveTo>
                  <a:cubicBezTo>
                    <a:pt x="866" y="0"/>
                    <a:pt x="435" y="8"/>
                    <a:pt x="1" y="25"/>
                  </a:cubicBezTo>
                  <a:cubicBezTo>
                    <a:pt x="435" y="50"/>
                    <a:pt x="866" y="63"/>
                    <a:pt x="1294" y="63"/>
                  </a:cubicBezTo>
                  <a:cubicBezTo>
                    <a:pt x="1722" y="63"/>
                    <a:pt x="2148" y="50"/>
                    <a:pt x="2574" y="25"/>
                  </a:cubicBezTo>
                  <a:cubicBezTo>
                    <a:pt x="2148" y="8"/>
                    <a:pt x="1722" y="0"/>
                    <a:pt x="129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
            <p:cNvSpPr/>
            <p:nvPr/>
          </p:nvSpPr>
          <p:spPr>
            <a:xfrm>
              <a:off x="7473929" y="1165080"/>
              <a:ext cx="36441" cy="2436"/>
            </a:xfrm>
            <a:custGeom>
              <a:avLst/>
              <a:gdLst/>
              <a:ahLst/>
              <a:cxnLst/>
              <a:rect l="l" t="t" r="r" b="b"/>
              <a:pathLst>
                <a:path w="1137" h="76" extrusionOk="0">
                  <a:moveTo>
                    <a:pt x="575" y="0"/>
                  </a:moveTo>
                  <a:cubicBezTo>
                    <a:pt x="385" y="0"/>
                    <a:pt x="193" y="13"/>
                    <a:pt x="1" y="38"/>
                  </a:cubicBezTo>
                  <a:cubicBezTo>
                    <a:pt x="193" y="63"/>
                    <a:pt x="385" y="75"/>
                    <a:pt x="575" y="75"/>
                  </a:cubicBezTo>
                  <a:cubicBezTo>
                    <a:pt x="765" y="75"/>
                    <a:pt x="953" y="63"/>
                    <a:pt x="1137" y="38"/>
                  </a:cubicBezTo>
                  <a:cubicBezTo>
                    <a:pt x="953" y="13"/>
                    <a:pt x="765" y="0"/>
                    <a:pt x="57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
            <p:cNvSpPr/>
            <p:nvPr/>
          </p:nvSpPr>
          <p:spPr>
            <a:xfrm>
              <a:off x="7473929" y="1187034"/>
              <a:ext cx="82497" cy="2019"/>
            </a:xfrm>
            <a:custGeom>
              <a:avLst/>
              <a:gdLst/>
              <a:ahLst/>
              <a:cxnLst/>
              <a:rect l="l" t="t" r="r" b="b"/>
              <a:pathLst>
                <a:path w="2574" h="63" extrusionOk="0">
                  <a:moveTo>
                    <a:pt x="1293" y="0"/>
                  </a:moveTo>
                  <a:cubicBezTo>
                    <a:pt x="865" y="0"/>
                    <a:pt x="435" y="13"/>
                    <a:pt x="1" y="38"/>
                  </a:cubicBezTo>
                  <a:cubicBezTo>
                    <a:pt x="435" y="55"/>
                    <a:pt x="865" y="63"/>
                    <a:pt x="1293" y="63"/>
                  </a:cubicBezTo>
                  <a:cubicBezTo>
                    <a:pt x="1722" y="63"/>
                    <a:pt x="2148" y="55"/>
                    <a:pt x="2574" y="38"/>
                  </a:cubicBezTo>
                  <a:cubicBezTo>
                    <a:pt x="2148" y="13"/>
                    <a:pt x="1722" y="0"/>
                    <a:pt x="129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
            <p:cNvSpPr/>
            <p:nvPr/>
          </p:nvSpPr>
          <p:spPr>
            <a:xfrm>
              <a:off x="7474987" y="1200271"/>
              <a:ext cx="82529" cy="2051"/>
            </a:xfrm>
            <a:custGeom>
              <a:avLst/>
              <a:gdLst/>
              <a:ahLst/>
              <a:cxnLst/>
              <a:rect l="l" t="t" r="r" b="b"/>
              <a:pathLst>
                <a:path w="2575" h="64" extrusionOk="0">
                  <a:moveTo>
                    <a:pt x="1294" y="1"/>
                  </a:moveTo>
                  <a:cubicBezTo>
                    <a:pt x="866" y="1"/>
                    <a:pt x="435" y="9"/>
                    <a:pt x="1" y="26"/>
                  </a:cubicBezTo>
                  <a:cubicBezTo>
                    <a:pt x="435" y="51"/>
                    <a:pt x="866" y="64"/>
                    <a:pt x="1294" y="64"/>
                  </a:cubicBezTo>
                  <a:cubicBezTo>
                    <a:pt x="1722" y="64"/>
                    <a:pt x="2148" y="51"/>
                    <a:pt x="2574" y="26"/>
                  </a:cubicBezTo>
                  <a:cubicBezTo>
                    <a:pt x="2148" y="9"/>
                    <a:pt x="1722" y="1"/>
                    <a:pt x="129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
            <p:cNvSpPr/>
            <p:nvPr/>
          </p:nvSpPr>
          <p:spPr>
            <a:xfrm>
              <a:off x="7473929" y="1232545"/>
              <a:ext cx="36441" cy="2051"/>
            </a:xfrm>
            <a:custGeom>
              <a:avLst/>
              <a:gdLst/>
              <a:ahLst/>
              <a:cxnLst/>
              <a:rect l="l" t="t" r="r" b="b"/>
              <a:pathLst>
                <a:path w="1137" h="64" extrusionOk="0">
                  <a:moveTo>
                    <a:pt x="575" y="1"/>
                  </a:moveTo>
                  <a:cubicBezTo>
                    <a:pt x="385" y="1"/>
                    <a:pt x="193" y="13"/>
                    <a:pt x="1" y="38"/>
                  </a:cubicBezTo>
                  <a:cubicBezTo>
                    <a:pt x="193" y="55"/>
                    <a:pt x="385" y="63"/>
                    <a:pt x="575" y="63"/>
                  </a:cubicBezTo>
                  <a:cubicBezTo>
                    <a:pt x="765" y="63"/>
                    <a:pt x="953" y="55"/>
                    <a:pt x="1137" y="38"/>
                  </a:cubicBezTo>
                  <a:cubicBezTo>
                    <a:pt x="953" y="13"/>
                    <a:pt x="765" y="1"/>
                    <a:pt x="57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
            <p:cNvSpPr/>
            <p:nvPr/>
          </p:nvSpPr>
          <p:spPr>
            <a:xfrm>
              <a:off x="7473929" y="1254371"/>
              <a:ext cx="82497" cy="2051"/>
            </a:xfrm>
            <a:custGeom>
              <a:avLst/>
              <a:gdLst/>
              <a:ahLst/>
              <a:cxnLst/>
              <a:rect l="l" t="t" r="r" b="b"/>
              <a:pathLst>
                <a:path w="2574" h="64" extrusionOk="0">
                  <a:moveTo>
                    <a:pt x="1293" y="0"/>
                  </a:moveTo>
                  <a:cubicBezTo>
                    <a:pt x="865" y="0"/>
                    <a:pt x="435" y="9"/>
                    <a:pt x="1" y="25"/>
                  </a:cubicBezTo>
                  <a:cubicBezTo>
                    <a:pt x="435" y="51"/>
                    <a:pt x="865" y="63"/>
                    <a:pt x="1293" y="63"/>
                  </a:cubicBezTo>
                  <a:cubicBezTo>
                    <a:pt x="1722" y="63"/>
                    <a:pt x="2148" y="51"/>
                    <a:pt x="2574" y="25"/>
                  </a:cubicBezTo>
                  <a:cubicBezTo>
                    <a:pt x="2148" y="9"/>
                    <a:pt x="1722" y="0"/>
                    <a:pt x="129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
            <p:cNvSpPr/>
            <p:nvPr/>
          </p:nvSpPr>
          <p:spPr>
            <a:xfrm>
              <a:off x="7474987" y="1267351"/>
              <a:ext cx="82529" cy="2051"/>
            </a:xfrm>
            <a:custGeom>
              <a:avLst/>
              <a:gdLst/>
              <a:ahLst/>
              <a:cxnLst/>
              <a:rect l="l" t="t" r="r" b="b"/>
              <a:pathLst>
                <a:path w="2575" h="64" extrusionOk="0">
                  <a:moveTo>
                    <a:pt x="1294" y="1"/>
                  </a:moveTo>
                  <a:cubicBezTo>
                    <a:pt x="866" y="1"/>
                    <a:pt x="435" y="13"/>
                    <a:pt x="1" y="38"/>
                  </a:cubicBezTo>
                  <a:cubicBezTo>
                    <a:pt x="435" y="55"/>
                    <a:pt x="866" y="63"/>
                    <a:pt x="1294" y="63"/>
                  </a:cubicBezTo>
                  <a:cubicBezTo>
                    <a:pt x="1722" y="63"/>
                    <a:pt x="2148" y="55"/>
                    <a:pt x="2574" y="38"/>
                  </a:cubicBezTo>
                  <a:cubicBezTo>
                    <a:pt x="2148" y="13"/>
                    <a:pt x="1722" y="1"/>
                    <a:pt x="129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
            <p:cNvSpPr/>
            <p:nvPr/>
          </p:nvSpPr>
          <p:spPr>
            <a:xfrm>
              <a:off x="7400054" y="1030694"/>
              <a:ext cx="56761" cy="56344"/>
            </a:xfrm>
            <a:custGeom>
              <a:avLst/>
              <a:gdLst/>
              <a:ahLst/>
              <a:cxnLst/>
              <a:rect l="l" t="t" r="r" b="b"/>
              <a:pathLst>
                <a:path w="1771" h="1758" extrusionOk="0">
                  <a:moveTo>
                    <a:pt x="36" y="1"/>
                  </a:moveTo>
                  <a:cubicBezTo>
                    <a:pt x="36" y="1"/>
                    <a:pt x="35" y="2"/>
                    <a:pt x="33" y="4"/>
                  </a:cubicBezTo>
                  <a:lnTo>
                    <a:pt x="33" y="4"/>
                  </a:lnTo>
                  <a:cubicBezTo>
                    <a:pt x="35" y="2"/>
                    <a:pt x="36" y="1"/>
                    <a:pt x="36" y="1"/>
                  </a:cubicBezTo>
                  <a:close/>
                  <a:moveTo>
                    <a:pt x="33" y="4"/>
                  </a:moveTo>
                  <a:cubicBezTo>
                    <a:pt x="25" y="12"/>
                    <a:pt x="0" y="40"/>
                    <a:pt x="9" y="40"/>
                  </a:cubicBezTo>
                  <a:cubicBezTo>
                    <a:pt x="10" y="40"/>
                    <a:pt x="13" y="39"/>
                    <a:pt x="16" y="37"/>
                  </a:cubicBezTo>
                  <a:lnTo>
                    <a:pt x="16" y="254"/>
                  </a:lnTo>
                  <a:lnTo>
                    <a:pt x="16" y="488"/>
                  </a:lnTo>
                  <a:lnTo>
                    <a:pt x="16" y="923"/>
                  </a:lnTo>
                  <a:cubicBezTo>
                    <a:pt x="16" y="1207"/>
                    <a:pt x="16" y="1474"/>
                    <a:pt x="16" y="1725"/>
                  </a:cubicBezTo>
                  <a:lnTo>
                    <a:pt x="16" y="1758"/>
                  </a:lnTo>
                  <a:lnTo>
                    <a:pt x="33" y="1758"/>
                  </a:lnTo>
                  <a:lnTo>
                    <a:pt x="1270" y="1741"/>
                  </a:lnTo>
                  <a:lnTo>
                    <a:pt x="1620" y="1741"/>
                  </a:lnTo>
                  <a:cubicBezTo>
                    <a:pt x="1654" y="1741"/>
                    <a:pt x="1704" y="1725"/>
                    <a:pt x="1737" y="1725"/>
                  </a:cubicBezTo>
                  <a:lnTo>
                    <a:pt x="1604" y="1725"/>
                  </a:lnTo>
                  <a:lnTo>
                    <a:pt x="1253" y="1708"/>
                  </a:lnTo>
                  <a:lnTo>
                    <a:pt x="67" y="1692"/>
                  </a:lnTo>
                  <a:lnTo>
                    <a:pt x="67" y="1692"/>
                  </a:lnTo>
                  <a:cubicBezTo>
                    <a:pt x="67" y="1451"/>
                    <a:pt x="67" y="1194"/>
                    <a:pt x="67" y="923"/>
                  </a:cubicBezTo>
                  <a:lnTo>
                    <a:pt x="67" y="488"/>
                  </a:lnTo>
                  <a:lnTo>
                    <a:pt x="67" y="254"/>
                  </a:lnTo>
                  <a:lnTo>
                    <a:pt x="67" y="70"/>
                  </a:lnTo>
                  <a:lnTo>
                    <a:pt x="67" y="70"/>
                  </a:lnTo>
                  <a:lnTo>
                    <a:pt x="1704" y="54"/>
                  </a:lnTo>
                  <a:lnTo>
                    <a:pt x="1704" y="54"/>
                  </a:lnTo>
                  <a:cubicBezTo>
                    <a:pt x="1704" y="548"/>
                    <a:pt x="1721" y="959"/>
                    <a:pt x="1721" y="1257"/>
                  </a:cubicBezTo>
                  <a:cubicBezTo>
                    <a:pt x="1721" y="1390"/>
                    <a:pt x="1721" y="1507"/>
                    <a:pt x="1721" y="1608"/>
                  </a:cubicBezTo>
                  <a:cubicBezTo>
                    <a:pt x="1721" y="1641"/>
                    <a:pt x="1737" y="1691"/>
                    <a:pt x="1737" y="1725"/>
                  </a:cubicBezTo>
                  <a:cubicBezTo>
                    <a:pt x="1737" y="1691"/>
                    <a:pt x="1737" y="1658"/>
                    <a:pt x="1737" y="1608"/>
                  </a:cubicBezTo>
                  <a:cubicBezTo>
                    <a:pt x="1737" y="1524"/>
                    <a:pt x="1754" y="1407"/>
                    <a:pt x="1754" y="1273"/>
                  </a:cubicBezTo>
                  <a:cubicBezTo>
                    <a:pt x="1754" y="956"/>
                    <a:pt x="1754" y="538"/>
                    <a:pt x="1771" y="37"/>
                  </a:cubicBezTo>
                  <a:lnTo>
                    <a:pt x="1771" y="4"/>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
            <p:cNvSpPr/>
            <p:nvPr/>
          </p:nvSpPr>
          <p:spPr>
            <a:xfrm>
              <a:off x="7480884" y="1053834"/>
              <a:ext cx="86791" cy="2147"/>
            </a:xfrm>
            <a:custGeom>
              <a:avLst/>
              <a:gdLst/>
              <a:ahLst/>
              <a:cxnLst/>
              <a:rect l="l" t="t" r="r" b="b"/>
              <a:pathLst>
                <a:path w="2708" h="67" extrusionOk="0">
                  <a:moveTo>
                    <a:pt x="1354" y="0"/>
                  </a:moveTo>
                  <a:cubicBezTo>
                    <a:pt x="602" y="0"/>
                    <a:pt x="1" y="17"/>
                    <a:pt x="1" y="33"/>
                  </a:cubicBezTo>
                  <a:cubicBezTo>
                    <a:pt x="1" y="50"/>
                    <a:pt x="602" y="67"/>
                    <a:pt x="1354" y="67"/>
                  </a:cubicBezTo>
                  <a:cubicBezTo>
                    <a:pt x="2106" y="67"/>
                    <a:pt x="2708" y="50"/>
                    <a:pt x="2708" y="33"/>
                  </a:cubicBezTo>
                  <a:cubicBezTo>
                    <a:pt x="2708" y="17"/>
                    <a:pt x="2106" y="0"/>
                    <a:pt x="135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
            <p:cNvSpPr/>
            <p:nvPr/>
          </p:nvSpPr>
          <p:spPr>
            <a:xfrm>
              <a:off x="7481429" y="1066398"/>
              <a:ext cx="43941" cy="2051"/>
            </a:xfrm>
            <a:custGeom>
              <a:avLst/>
              <a:gdLst/>
              <a:ahLst/>
              <a:cxnLst/>
              <a:rect l="l" t="t" r="r" b="b"/>
              <a:pathLst>
                <a:path w="1371" h="64" extrusionOk="0">
                  <a:moveTo>
                    <a:pt x="686" y="1"/>
                  </a:moveTo>
                  <a:cubicBezTo>
                    <a:pt x="456" y="1"/>
                    <a:pt x="226" y="9"/>
                    <a:pt x="0" y="26"/>
                  </a:cubicBezTo>
                  <a:cubicBezTo>
                    <a:pt x="226" y="51"/>
                    <a:pt x="456" y="63"/>
                    <a:pt x="686" y="63"/>
                  </a:cubicBezTo>
                  <a:cubicBezTo>
                    <a:pt x="915" y="63"/>
                    <a:pt x="1145" y="51"/>
                    <a:pt x="1371" y="26"/>
                  </a:cubicBezTo>
                  <a:cubicBezTo>
                    <a:pt x="1145" y="9"/>
                    <a:pt x="915" y="1"/>
                    <a:pt x="68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
            <p:cNvSpPr/>
            <p:nvPr/>
          </p:nvSpPr>
          <p:spPr>
            <a:xfrm>
              <a:off x="7406976" y="1071494"/>
              <a:ext cx="47178" cy="14487"/>
            </a:xfrm>
            <a:custGeom>
              <a:avLst/>
              <a:gdLst/>
              <a:ahLst/>
              <a:cxnLst/>
              <a:rect l="l" t="t" r="r" b="b"/>
              <a:pathLst>
                <a:path w="1472" h="452" extrusionOk="0">
                  <a:moveTo>
                    <a:pt x="736" y="0"/>
                  </a:moveTo>
                  <a:cubicBezTo>
                    <a:pt x="519" y="0"/>
                    <a:pt x="302" y="84"/>
                    <a:pt x="151" y="234"/>
                  </a:cubicBezTo>
                  <a:cubicBezTo>
                    <a:pt x="101" y="285"/>
                    <a:pt x="68" y="335"/>
                    <a:pt x="34" y="385"/>
                  </a:cubicBezTo>
                  <a:cubicBezTo>
                    <a:pt x="18" y="401"/>
                    <a:pt x="1" y="435"/>
                    <a:pt x="1" y="452"/>
                  </a:cubicBezTo>
                  <a:cubicBezTo>
                    <a:pt x="51" y="385"/>
                    <a:pt x="101" y="318"/>
                    <a:pt x="168" y="251"/>
                  </a:cubicBezTo>
                  <a:cubicBezTo>
                    <a:pt x="306" y="129"/>
                    <a:pt x="485" y="48"/>
                    <a:pt x="681" y="48"/>
                  </a:cubicBezTo>
                  <a:cubicBezTo>
                    <a:pt x="699" y="48"/>
                    <a:pt x="718" y="49"/>
                    <a:pt x="736" y="51"/>
                  </a:cubicBezTo>
                  <a:cubicBezTo>
                    <a:pt x="937" y="51"/>
                    <a:pt x="1137" y="134"/>
                    <a:pt x="1288" y="268"/>
                  </a:cubicBezTo>
                  <a:cubicBezTo>
                    <a:pt x="1350" y="315"/>
                    <a:pt x="1412" y="376"/>
                    <a:pt x="1461" y="438"/>
                  </a:cubicBezTo>
                  <a:lnTo>
                    <a:pt x="1461" y="438"/>
                  </a:lnTo>
                  <a:cubicBezTo>
                    <a:pt x="1453" y="425"/>
                    <a:pt x="1450" y="409"/>
                    <a:pt x="1438" y="385"/>
                  </a:cubicBezTo>
                  <a:cubicBezTo>
                    <a:pt x="1404" y="335"/>
                    <a:pt x="1354" y="285"/>
                    <a:pt x="1304" y="251"/>
                  </a:cubicBezTo>
                  <a:cubicBezTo>
                    <a:pt x="1154" y="101"/>
                    <a:pt x="953" y="17"/>
                    <a:pt x="736" y="0"/>
                  </a:cubicBezTo>
                  <a:close/>
                  <a:moveTo>
                    <a:pt x="1461" y="438"/>
                  </a:moveTo>
                  <a:cubicBezTo>
                    <a:pt x="1464" y="443"/>
                    <a:pt x="1467" y="447"/>
                    <a:pt x="1471" y="452"/>
                  </a:cubicBezTo>
                  <a:cubicBezTo>
                    <a:pt x="1468" y="447"/>
                    <a:pt x="1465" y="443"/>
                    <a:pt x="1461" y="438"/>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
            <p:cNvSpPr/>
            <p:nvPr/>
          </p:nvSpPr>
          <p:spPr>
            <a:xfrm>
              <a:off x="7415566" y="1040309"/>
              <a:ext cx="26281" cy="29422"/>
            </a:xfrm>
            <a:custGeom>
              <a:avLst/>
              <a:gdLst/>
              <a:ahLst/>
              <a:cxnLst/>
              <a:rect l="l" t="t" r="r" b="b"/>
              <a:pathLst>
                <a:path w="820" h="918" extrusionOk="0">
                  <a:moveTo>
                    <a:pt x="412" y="17"/>
                  </a:moveTo>
                  <a:cubicBezTo>
                    <a:pt x="485" y="17"/>
                    <a:pt x="563" y="49"/>
                    <a:pt x="619" y="105"/>
                  </a:cubicBezTo>
                  <a:cubicBezTo>
                    <a:pt x="735" y="188"/>
                    <a:pt x="786" y="322"/>
                    <a:pt x="786" y="472"/>
                  </a:cubicBezTo>
                  <a:cubicBezTo>
                    <a:pt x="786" y="556"/>
                    <a:pt x="769" y="639"/>
                    <a:pt x="735" y="706"/>
                  </a:cubicBezTo>
                  <a:cubicBezTo>
                    <a:pt x="685" y="790"/>
                    <a:pt x="619" y="840"/>
                    <a:pt x="535" y="873"/>
                  </a:cubicBezTo>
                  <a:cubicBezTo>
                    <a:pt x="507" y="879"/>
                    <a:pt x="478" y="882"/>
                    <a:pt x="449" y="882"/>
                  </a:cubicBezTo>
                  <a:cubicBezTo>
                    <a:pt x="309" y="882"/>
                    <a:pt x="170" y="814"/>
                    <a:pt x="101" y="689"/>
                  </a:cubicBezTo>
                  <a:cubicBezTo>
                    <a:pt x="34" y="556"/>
                    <a:pt x="17" y="422"/>
                    <a:pt x="67" y="288"/>
                  </a:cubicBezTo>
                  <a:cubicBezTo>
                    <a:pt x="84" y="188"/>
                    <a:pt x="134" y="105"/>
                    <a:pt x="218" y="54"/>
                  </a:cubicBezTo>
                  <a:cubicBezTo>
                    <a:pt x="243" y="42"/>
                    <a:pt x="264" y="34"/>
                    <a:pt x="280" y="28"/>
                  </a:cubicBezTo>
                  <a:lnTo>
                    <a:pt x="280" y="28"/>
                  </a:lnTo>
                  <a:cubicBezTo>
                    <a:pt x="310" y="21"/>
                    <a:pt x="343" y="21"/>
                    <a:pt x="368" y="21"/>
                  </a:cubicBezTo>
                  <a:cubicBezTo>
                    <a:pt x="382" y="18"/>
                    <a:pt x="397" y="17"/>
                    <a:pt x="412" y="17"/>
                  </a:cubicBezTo>
                  <a:close/>
                  <a:moveTo>
                    <a:pt x="412" y="0"/>
                  </a:moveTo>
                  <a:cubicBezTo>
                    <a:pt x="392" y="0"/>
                    <a:pt x="372" y="1"/>
                    <a:pt x="351" y="4"/>
                  </a:cubicBezTo>
                  <a:cubicBezTo>
                    <a:pt x="340" y="4"/>
                    <a:pt x="328" y="6"/>
                    <a:pt x="316" y="10"/>
                  </a:cubicBezTo>
                  <a:lnTo>
                    <a:pt x="316" y="10"/>
                  </a:lnTo>
                  <a:cubicBezTo>
                    <a:pt x="317" y="8"/>
                    <a:pt x="318" y="6"/>
                    <a:pt x="318" y="4"/>
                  </a:cubicBezTo>
                  <a:lnTo>
                    <a:pt x="318" y="4"/>
                  </a:lnTo>
                  <a:cubicBezTo>
                    <a:pt x="284" y="21"/>
                    <a:pt x="251" y="21"/>
                    <a:pt x="218" y="38"/>
                  </a:cubicBezTo>
                  <a:cubicBezTo>
                    <a:pt x="134" y="88"/>
                    <a:pt x="67" y="171"/>
                    <a:pt x="34" y="272"/>
                  </a:cubicBezTo>
                  <a:cubicBezTo>
                    <a:pt x="17" y="339"/>
                    <a:pt x="0" y="405"/>
                    <a:pt x="0" y="472"/>
                  </a:cubicBezTo>
                  <a:cubicBezTo>
                    <a:pt x="0" y="556"/>
                    <a:pt x="17" y="639"/>
                    <a:pt x="67" y="706"/>
                  </a:cubicBezTo>
                  <a:cubicBezTo>
                    <a:pt x="117" y="790"/>
                    <a:pt x="184" y="840"/>
                    <a:pt x="268" y="890"/>
                  </a:cubicBezTo>
                  <a:cubicBezTo>
                    <a:pt x="317" y="909"/>
                    <a:pt x="371" y="918"/>
                    <a:pt x="428" y="918"/>
                  </a:cubicBezTo>
                  <a:cubicBezTo>
                    <a:pt x="469" y="918"/>
                    <a:pt x="510" y="914"/>
                    <a:pt x="552" y="907"/>
                  </a:cubicBezTo>
                  <a:cubicBezTo>
                    <a:pt x="635" y="873"/>
                    <a:pt x="719" y="823"/>
                    <a:pt x="769" y="723"/>
                  </a:cubicBezTo>
                  <a:cubicBezTo>
                    <a:pt x="802" y="656"/>
                    <a:pt x="819" y="556"/>
                    <a:pt x="819" y="472"/>
                  </a:cubicBezTo>
                  <a:cubicBezTo>
                    <a:pt x="819" y="322"/>
                    <a:pt x="752" y="171"/>
                    <a:pt x="635" y="71"/>
                  </a:cubicBezTo>
                  <a:cubicBezTo>
                    <a:pt x="580" y="30"/>
                    <a:pt x="503" y="0"/>
                    <a:pt x="41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3"/>
            <p:cNvSpPr/>
            <p:nvPr/>
          </p:nvSpPr>
          <p:spPr>
            <a:xfrm>
              <a:off x="7434315" y="1051687"/>
              <a:ext cx="1763" cy="929"/>
            </a:xfrm>
            <a:custGeom>
              <a:avLst/>
              <a:gdLst/>
              <a:ahLst/>
              <a:cxnLst/>
              <a:rect l="l" t="t" r="r" b="b"/>
              <a:pathLst>
                <a:path w="55" h="29" extrusionOk="0">
                  <a:moveTo>
                    <a:pt x="17" y="0"/>
                  </a:moveTo>
                  <a:cubicBezTo>
                    <a:pt x="17" y="0"/>
                    <a:pt x="0" y="17"/>
                    <a:pt x="0" y="17"/>
                  </a:cubicBezTo>
                  <a:cubicBezTo>
                    <a:pt x="0" y="25"/>
                    <a:pt x="4" y="28"/>
                    <a:pt x="10" y="28"/>
                  </a:cubicBezTo>
                  <a:cubicBezTo>
                    <a:pt x="26" y="28"/>
                    <a:pt x="54"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
            <p:cNvSpPr/>
            <p:nvPr/>
          </p:nvSpPr>
          <p:spPr>
            <a:xfrm>
              <a:off x="7421976" y="1053289"/>
              <a:ext cx="1891" cy="1154"/>
            </a:xfrm>
            <a:custGeom>
              <a:avLst/>
              <a:gdLst/>
              <a:ahLst/>
              <a:cxnLst/>
              <a:rect l="l" t="t" r="r" b="b"/>
              <a:pathLst>
                <a:path w="59" h="36" extrusionOk="0">
                  <a:moveTo>
                    <a:pt x="34" y="0"/>
                  </a:moveTo>
                  <a:cubicBezTo>
                    <a:pt x="18" y="0"/>
                    <a:pt x="1" y="17"/>
                    <a:pt x="1" y="17"/>
                  </a:cubicBezTo>
                  <a:cubicBezTo>
                    <a:pt x="1" y="31"/>
                    <a:pt x="6" y="36"/>
                    <a:pt x="12" y="36"/>
                  </a:cubicBezTo>
                  <a:cubicBezTo>
                    <a:pt x="30" y="36"/>
                    <a:pt x="59" y="0"/>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
            <p:cNvSpPr/>
            <p:nvPr/>
          </p:nvSpPr>
          <p:spPr>
            <a:xfrm>
              <a:off x="7416624" y="1042585"/>
              <a:ext cx="18781" cy="8045"/>
            </a:xfrm>
            <a:custGeom>
              <a:avLst/>
              <a:gdLst/>
              <a:ahLst/>
              <a:cxnLst/>
              <a:rect l="l" t="t" r="r" b="b"/>
              <a:pathLst>
                <a:path w="586" h="251" extrusionOk="0">
                  <a:moveTo>
                    <a:pt x="569" y="0"/>
                  </a:moveTo>
                  <a:cubicBezTo>
                    <a:pt x="569" y="0"/>
                    <a:pt x="552" y="34"/>
                    <a:pt x="519" y="84"/>
                  </a:cubicBezTo>
                  <a:cubicBezTo>
                    <a:pt x="469" y="134"/>
                    <a:pt x="402" y="184"/>
                    <a:pt x="335" y="201"/>
                  </a:cubicBezTo>
                  <a:cubicBezTo>
                    <a:pt x="251" y="217"/>
                    <a:pt x="168" y="217"/>
                    <a:pt x="101" y="217"/>
                  </a:cubicBezTo>
                  <a:cubicBezTo>
                    <a:pt x="68" y="217"/>
                    <a:pt x="34" y="217"/>
                    <a:pt x="1" y="234"/>
                  </a:cubicBezTo>
                  <a:cubicBezTo>
                    <a:pt x="34" y="234"/>
                    <a:pt x="68" y="251"/>
                    <a:pt x="101" y="251"/>
                  </a:cubicBezTo>
                  <a:cubicBezTo>
                    <a:pt x="185" y="251"/>
                    <a:pt x="251" y="251"/>
                    <a:pt x="335" y="234"/>
                  </a:cubicBezTo>
                  <a:cubicBezTo>
                    <a:pt x="418" y="217"/>
                    <a:pt x="502" y="167"/>
                    <a:pt x="552" y="100"/>
                  </a:cubicBezTo>
                  <a:cubicBezTo>
                    <a:pt x="586" y="34"/>
                    <a:pt x="586" y="0"/>
                    <a:pt x="5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
            <p:cNvSpPr/>
            <p:nvPr/>
          </p:nvSpPr>
          <p:spPr>
            <a:xfrm>
              <a:off x="7412874" y="1055437"/>
              <a:ext cx="3782" cy="4551"/>
            </a:xfrm>
            <a:custGeom>
              <a:avLst/>
              <a:gdLst/>
              <a:ahLst/>
              <a:cxnLst/>
              <a:rect l="l" t="t" r="r" b="b"/>
              <a:pathLst>
                <a:path w="118" h="142" extrusionOk="0">
                  <a:moveTo>
                    <a:pt x="68" y="0"/>
                  </a:moveTo>
                  <a:cubicBezTo>
                    <a:pt x="51" y="0"/>
                    <a:pt x="34" y="0"/>
                    <a:pt x="17" y="17"/>
                  </a:cubicBezTo>
                  <a:cubicBezTo>
                    <a:pt x="1" y="34"/>
                    <a:pt x="1" y="50"/>
                    <a:pt x="1" y="67"/>
                  </a:cubicBezTo>
                  <a:cubicBezTo>
                    <a:pt x="17" y="117"/>
                    <a:pt x="34" y="134"/>
                    <a:pt x="68" y="134"/>
                  </a:cubicBezTo>
                  <a:cubicBezTo>
                    <a:pt x="79" y="139"/>
                    <a:pt x="88" y="141"/>
                    <a:pt x="95" y="141"/>
                  </a:cubicBezTo>
                  <a:cubicBezTo>
                    <a:pt x="110" y="141"/>
                    <a:pt x="118" y="134"/>
                    <a:pt x="118" y="134"/>
                  </a:cubicBezTo>
                  <a:cubicBezTo>
                    <a:pt x="118" y="117"/>
                    <a:pt x="51" y="117"/>
                    <a:pt x="51" y="67"/>
                  </a:cubicBezTo>
                  <a:cubicBezTo>
                    <a:pt x="34" y="50"/>
                    <a:pt x="51" y="34"/>
                    <a:pt x="68" y="34"/>
                  </a:cubicBezTo>
                  <a:cubicBezTo>
                    <a:pt x="84" y="17"/>
                    <a:pt x="101" y="17"/>
                    <a:pt x="101" y="17"/>
                  </a:cubicBezTo>
                  <a:cubicBezTo>
                    <a:pt x="101" y="17"/>
                    <a:pt x="101" y="0"/>
                    <a:pt x="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
            <p:cNvSpPr/>
            <p:nvPr/>
          </p:nvSpPr>
          <p:spPr>
            <a:xfrm>
              <a:off x="7440725" y="1054347"/>
              <a:ext cx="3782" cy="4199"/>
            </a:xfrm>
            <a:custGeom>
              <a:avLst/>
              <a:gdLst/>
              <a:ahLst/>
              <a:cxnLst/>
              <a:rect l="l" t="t" r="r" b="b"/>
              <a:pathLst>
                <a:path w="118" h="131" extrusionOk="0">
                  <a:moveTo>
                    <a:pt x="34" y="1"/>
                  </a:moveTo>
                  <a:cubicBezTo>
                    <a:pt x="17" y="1"/>
                    <a:pt x="1" y="1"/>
                    <a:pt x="1" y="17"/>
                  </a:cubicBezTo>
                  <a:cubicBezTo>
                    <a:pt x="1" y="17"/>
                    <a:pt x="51" y="17"/>
                    <a:pt x="51" y="68"/>
                  </a:cubicBezTo>
                  <a:cubicBezTo>
                    <a:pt x="67" y="101"/>
                    <a:pt x="34" y="118"/>
                    <a:pt x="34" y="118"/>
                  </a:cubicBezTo>
                  <a:cubicBezTo>
                    <a:pt x="34" y="126"/>
                    <a:pt x="38" y="130"/>
                    <a:pt x="44" y="130"/>
                  </a:cubicBezTo>
                  <a:cubicBezTo>
                    <a:pt x="51" y="130"/>
                    <a:pt x="59" y="126"/>
                    <a:pt x="67" y="118"/>
                  </a:cubicBezTo>
                  <a:cubicBezTo>
                    <a:pt x="118" y="84"/>
                    <a:pt x="101" y="1"/>
                    <a:pt x="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
            <p:cNvSpPr/>
            <p:nvPr/>
          </p:nvSpPr>
          <p:spPr>
            <a:xfrm>
              <a:off x="7425726" y="1059699"/>
              <a:ext cx="8621" cy="3333"/>
            </a:xfrm>
            <a:custGeom>
              <a:avLst/>
              <a:gdLst/>
              <a:ahLst/>
              <a:cxnLst/>
              <a:rect l="l" t="t" r="r" b="b"/>
              <a:pathLst>
                <a:path w="269" h="104" extrusionOk="0">
                  <a:moveTo>
                    <a:pt x="268" y="1"/>
                  </a:moveTo>
                  <a:cubicBezTo>
                    <a:pt x="251" y="1"/>
                    <a:pt x="218" y="68"/>
                    <a:pt x="134" y="68"/>
                  </a:cubicBezTo>
                  <a:cubicBezTo>
                    <a:pt x="63" y="68"/>
                    <a:pt x="16" y="31"/>
                    <a:pt x="4" y="31"/>
                  </a:cubicBezTo>
                  <a:cubicBezTo>
                    <a:pt x="2" y="31"/>
                    <a:pt x="1" y="32"/>
                    <a:pt x="1" y="34"/>
                  </a:cubicBezTo>
                  <a:cubicBezTo>
                    <a:pt x="1" y="34"/>
                    <a:pt x="1" y="51"/>
                    <a:pt x="17" y="68"/>
                  </a:cubicBezTo>
                  <a:cubicBezTo>
                    <a:pt x="49" y="91"/>
                    <a:pt x="87" y="103"/>
                    <a:pt x="124" y="103"/>
                  </a:cubicBezTo>
                  <a:cubicBezTo>
                    <a:pt x="167" y="103"/>
                    <a:pt x="208" y="87"/>
                    <a:pt x="235" y="51"/>
                  </a:cubicBezTo>
                  <a:cubicBezTo>
                    <a:pt x="268" y="34"/>
                    <a:pt x="268" y="18"/>
                    <a:pt x="2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
            <p:cNvSpPr/>
            <p:nvPr/>
          </p:nvSpPr>
          <p:spPr>
            <a:xfrm>
              <a:off x="7428963" y="1051142"/>
              <a:ext cx="4295" cy="8077"/>
            </a:xfrm>
            <a:custGeom>
              <a:avLst/>
              <a:gdLst/>
              <a:ahLst/>
              <a:cxnLst/>
              <a:rect l="l" t="t" r="r" b="b"/>
              <a:pathLst>
                <a:path w="134" h="252" extrusionOk="0">
                  <a:moveTo>
                    <a:pt x="17" y="1"/>
                  </a:moveTo>
                  <a:cubicBezTo>
                    <a:pt x="17" y="1"/>
                    <a:pt x="17" y="17"/>
                    <a:pt x="0" y="51"/>
                  </a:cubicBezTo>
                  <a:cubicBezTo>
                    <a:pt x="0" y="101"/>
                    <a:pt x="17" y="151"/>
                    <a:pt x="33" y="168"/>
                  </a:cubicBezTo>
                  <a:cubicBezTo>
                    <a:pt x="43" y="177"/>
                    <a:pt x="58" y="187"/>
                    <a:pt x="72" y="193"/>
                  </a:cubicBezTo>
                  <a:lnTo>
                    <a:pt x="72" y="193"/>
                  </a:lnTo>
                  <a:cubicBezTo>
                    <a:pt x="55" y="224"/>
                    <a:pt x="33" y="238"/>
                    <a:pt x="33" y="251"/>
                  </a:cubicBezTo>
                  <a:cubicBezTo>
                    <a:pt x="33" y="251"/>
                    <a:pt x="100" y="251"/>
                    <a:pt x="117" y="184"/>
                  </a:cubicBezTo>
                  <a:lnTo>
                    <a:pt x="134" y="151"/>
                  </a:lnTo>
                  <a:lnTo>
                    <a:pt x="67" y="151"/>
                  </a:lnTo>
                  <a:cubicBezTo>
                    <a:pt x="50" y="117"/>
                    <a:pt x="33" y="84"/>
                    <a:pt x="33" y="51"/>
                  </a:cubicBezTo>
                  <a:cubicBezTo>
                    <a:pt x="33" y="34"/>
                    <a:pt x="33" y="17"/>
                    <a:pt x="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
            <p:cNvSpPr/>
            <p:nvPr/>
          </p:nvSpPr>
          <p:spPr>
            <a:xfrm>
              <a:off x="7426271" y="1068802"/>
              <a:ext cx="1635" cy="3782"/>
            </a:xfrm>
            <a:custGeom>
              <a:avLst/>
              <a:gdLst/>
              <a:ahLst/>
              <a:cxnLst/>
              <a:rect l="l" t="t" r="r" b="b"/>
              <a:pathLst>
                <a:path w="51" h="118" extrusionOk="0">
                  <a:moveTo>
                    <a:pt x="17" y="1"/>
                  </a:moveTo>
                  <a:cubicBezTo>
                    <a:pt x="0" y="1"/>
                    <a:pt x="0" y="34"/>
                    <a:pt x="0" y="68"/>
                  </a:cubicBezTo>
                  <a:cubicBezTo>
                    <a:pt x="0" y="84"/>
                    <a:pt x="17" y="118"/>
                    <a:pt x="17" y="118"/>
                  </a:cubicBezTo>
                  <a:cubicBezTo>
                    <a:pt x="34" y="118"/>
                    <a:pt x="51" y="84"/>
                    <a:pt x="34" y="51"/>
                  </a:cubicBezTo>
                  <a:cubicBezTo>
                    <a:pt x="34" y="3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
            <p:cNvSpPr/>
            <p:nvPr/>
          </p:nvSpPr>
          <p:spPr>
            <a:xfrm>
              <a:off x="7432168" y="1068289"/>
              <a:ext cx="1635" cy="3782"/>
            </a:xfrm>
            <a:custGeom>
              <a:avLst/>
              <a:gdLst/>
              <a:ahLst/>
              <a:cxnLst/>
              <a:rect l="l" t="t" r="r" b="b"/>
              <a:pathLst>
                <a:path w="51" h="118" extrusionOk="0">
                  <a:moveTo>
                    <a:pt x="34" y="0"/>
                  </a:moveTo>
                  <a:cubicBezTo>
                    <a:pt x="17" y="17"/>
                    <a:pt x="0" y="34"/>
                    <a:pt x="17" y="67"/>
                  </a:cubicBezTo>
                  <a:cubicBezTo>
                    <a:pt x="17" y="100"/>
                    <a:pt x="17" y="117"/>
                    <a:pt x="34" y="117"/>
                  </a:cubicBezTo>
                  <a:cubicBezTo>
                    <a:pt x="50" y="117"/>
                    <a:pt x="50" y="84"/>
                    <a:pt x="50" y="67"/>
                  </a:cubicBezTo>
                  <a:cubicBezTo>
                    <a:pt x="50" y="34"/>
                    <a:pt x="34" y="0"/>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
            <p:cNvSpPr/>
            <p:nvPr/>
          </p:nvSpPr>
          <p:spPr>
            <a:xfrm>
              <a:off x="7654402" y="1105242"/>
              <a:ext cx="134963" cy="194928"/>
            </a:xfrm>
            <a:custGeom>
              <a:avLst/>
              <a:gdLst/>
              <a:ahLst/>
              <a:cxnLst/>
              <a:rect l="l" t="t" r="r" b="b"/>
              <a:pathLst>
                <a:path w="4211" h="6082" extrusionOk="0">
                  <a:moveTo>
                    <a:pt x="0" y="0"/>
                  </a:moveTo>
                  <a:lnTo>
                    <a:pt x="0" y="6082"/>
                  </a:lnTo>
                  <a:lnTo>
                    <a:pt x="4211" y="6082"/>
                  </a:lnTo>
                  <a:lnTo>
                    <a:pt x="421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
            <p:cNvSpPr/>
            <p:nvPr/>
          </p:nvSpPr>
          <p:spPr>
            <a:xfrm>
              <a:off x="7713823" y="1164407"/>
              <a:ext cx="23621" cy="1218"/>
            </a:xfrm>
            <a:custGeom>
              <a:avLst/>
              <a:gdLst/>
              <a:ahLst/>
              <a:cxnLst/>
              <a:rect l="l" t="t" r="r" b="b"/>
              <a:pathLst>
                <a:path w="737" h="38" extrusionOk="0">
                  <a:moveTo>
                    <a:pt x="369" y="0"/>
                  </a:moveTo>
                  <a:cubicBezTo>
                    <a:pt x="247" y="0"/>
                    <a:pt x="126" y="9"/>
                    <a:pt x="1" y="25"/>
                  </a:cubicBezTo>
                  <a:cubicBezTo>
                    <a:pt x="126" y="34"/>
                    <a:pt x="247" y="38"/>
                    <a:pt x="369" y="38"/>
                  </a:cubicBezTo>
                  <a:cubicBezTo>
                    <a:pt x="490" y="38"/>
                    <a:pt x="611" y="34"/>
                    <a:pt x="736" y="25"/>
                  </a:cubicBezTo>
                  <a:cubicBezTo>
                    <a:pt x="611" y="9"/>
                    <a:pt x="490" y="0"/>
                    <a:pt x="3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
            <p:cNvSpPr/>
            <p:nvPr/>
          </p:nvSpPr>
          <p:spPr>
            <a:xfrm>
              <a:off x="7667255" y="1169214"/>
              <a:ext cx="33236" cy="1635"/>
            </a:xfrm>
            <a:custGeom>
              <a:avLst/>
              <a:gdLst/>
              <a:ahLst/>
              <a:cxnLst/>
              <a:rect l="l" t="t" r="r" b="b"/>
              <a:pathLst>
                <a:path w="1037" h="51" extrusionOk="0">
                  <a:moveTo>
                    <a:pt x="518" y="1"/>
                  </a:moveTo>
                  <a:cubicBezTo>
                    <a:pt x="347" y="1"/>
                    <a:pt x="176" y="9"/>
                    <a:pt x="0" y="26"/>
                  </a:cubicBezTo>
                  <a:cubicBezTo>
                    <a:pt x="176" y="43"/>
                    <a:pt x="347" y="51"/>
                    <a:pt x="518" y="51"/>
                  </a:cubicBezTo>
                  <a:cubicBezTo>
                    <a:pt x="690" y="51"/>
                    <a:pt x="861" y="43"/>
                    <a:pt x="1036" y="26"/>
                  </a:cubicBezTo>
                  <a:cubicBezTo>
                    <a:pt x="861" y="9"/>
                    <a:pt x="690" y="1"/>
                    <a:pt x="5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
            <p:cNvSpPr/>
            <p:nvPr/>
          </p:nvSpPr>
          <p:spPr>
            <a:xfrm>
              <a:off x="7667255" y="1177804"/>
              <a:ext cx="33236" cy="1635"/>
            </a:xfrm>
            <a:custGeom>
              <a:avLst/>
              <a:gdLst/>
              <a:ahLst/>
              <a:cxnLst/>
              <a:rect l="l" t="t" r="r" b="b"/>
              <a:pathLst>
                <a:path w="1037" h="51" extrusionOk="0">
                  <a:moveTo>
                    <a:pt x="518" y="0"/>
                  </a:moveTo>
                  <a:cubicBezTo>
                    <a:pt x="347" y="0"/>
                    <a:pt x="176" y="8"/>
                    <a:pt x="0" y="25"/>
                  </a:cubicBezTo>
                  <a:cubicBezTo>
                    <a:pt x="176" y="42"/>
                    <a:pt x="347" y="50"/>
                    <a:pt x="518" y="50"/>
                  </a:cubicBezTo>
                  <a:cubicBezTo>
                    <a:pt x="690" y="50"/>
                    <a:pt x="861" y="42"/>
                    <a:pt x="1036" y="25"/>
                  </a:cubicBezTo>
                  <a:cubicBezTo>
                    <a:pt x="861" y="8"/>
                    <a:pt x="690" y="0"/>
                    <a:pt x="5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
            <p:cNvSpPr/>
            <p:nvPr/>
          </p:nvSpPr>
          <p:spPr>
            <a:xfrm>
              <a:off x="7667255" y="1186746"/>
              <a:ext cx="33236" cy="1250"/>
            </a:xfrm>
            <a:custGeom>
              <a:avLst/>
              <a:gdLst/>
              <a:ahLst/>
              <a:cxnLst/>
              <a:rect l="l" t="t" r="r" b="b"/>
              <a:pathLst>
                <a:path w="1037" h="39" extrusionOk="0">
                  <a:moveTo>
                    <a:pt x="518" y="1"/>
                  </a:moveTo>
                  <a:cubicBezTo>
                    <a:pt x="347" y="1"/>
                    <a:pt x="176" y="5"/>
                    <a:pt x="0" y="13"/>
                  </a:cubicBezTo>
                  <a:cubicBezTo>
                    <a:pt x="176" y="30"/>
                    <a:pt x="347" y="39"/>
                    <a:pt x="518" y="39"/>
                  </a:cubicBezTo>
                  <a:cubicBezTo>
                    <a:pt x="690" y="39"/>
                    <a:pt x="861" y="30"/>
                    <a:pt x="1036" y="13"/>
                  </a:cubicBezTo>
                  <a:cubicBezTo>
                    <a:pt x="861" y="5"/>
                    <a:pt x="690" y="1"/>
                    <a:pt x="5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
            <p:cNvSpPr/>
            <p:nvPr/>
          </p:nvSpPr>
          <p:spPr>
            <a:xfrm>
              <a:off x="7667255" y="1195335"/>
              <a:ext cx="18781" cy="1218"/>
            </a:xfrm>
            <a:custGeom>
              <a:avLst/>
              <a:gdLst/>
              <a:ahLst/>
              <a:cxnLst/>
              <a:rect l="l" t="t" r="r" b="b"/>
              <a:pathLst>
                <a:path w="586" h="38" extrusionOk="0">
                  <a:moveTo>
                    <a:pt x="293" y="0"/>
                  </a:moveTo>
                  <a:cubicBezTo>
                    <a:pt x="197" y="0"/>
                    <a:pt x="101" y="4"/>
                    <a:pt x="0" y="13"/>
                  </a:cubicBezTo>
                  <a:cubicBezTo>
                    <a:pt x="101" y="30"/>
                    <a:pt x="197" y="38"/>
                    <a:pt x="293" y="38"/>
                  </a:cubicBezTo>
                  <a:cubicBezTo>
                    <a:pt x="389" y="38"/>
                    <a:pt x="485" y="30"/>
                    <a:pt x="585" y="13"/>
                  </a:cubicBezTo>
                  <a:cubicBezTo>
                    <a:pt x="485" y="4"/>
                    <a:pt x="389" y="0"/>
                    <a:pt x="29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
            <p:cNvSpPr/>
            <p:nvPr/>
          </p:nvSpPr>
          <p:spPr>
            <a:xfrm>
              <a:off x="7713823" y="1178605"/>
              <a:ext cx="53075" cy="1090"/>
            </a:xfrm>
            <a:custGeom>
              <a:avLst/>
              <a:gdLst/>
              <a:ahLst/>
              <a:cxnLst/>
              <a:rect l="l" t="t" r="r" b="b"/>
              <a:pathLst>
                <a:path w="1656" h="34" extrusionOk="0">
                  <a:moveTo>
                    <a:pt x="820" y="0"/>
                  </a:moveTo>
                  <a:cubicBezTo>
                    <a:pt x="369" y="0"/>
                    <a:pt x="1" y="0"/>
                    <a:pt x="1" y="17"/>
                  </a:cubicBezTo>
                  <a:cubicBezTo>
                    <a:pt x="1" y="34"/>
                    <a:pt x="369" y="34"/>
                    <a:pt x="820" y="34"/>
                  </a:cubicBezTo>
                  <a:cubicBezTo>
                    <a:pt x="1288" y="34"/>
                    <a:pt x="1655" y="34"/>
                    <a:pt x="1655" y="17"/>
                  </a:cubicBezTo>
                  <a:cubicBezTo>
                    <a:pt x="1655" y="0"/>
                    <a:pt x="1288" y="0"/>
                    <a:pt x="82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
            <p:cNvSpPr/>
            <p:nvPr/>
          </p:nvSpPr>
          <p:spPr>
            <a:xfrm>
              <a:off x="7714913" y="1186617"/>
              <a:ext cx="52498" cy="1635"/>
            </a:xfrm>
            <a:custGeom>
              <a:avLst/>
              <a:gdLst/>
              <a:ahLst/>
              <a:cxnLst/>
              <a:rect l="l" t="t" r="r" b="b"/>
              <a:pathLst>
                <a:path w="1638" h="51" extrusionOk="0">
                  <a:moveTo>
                    <a:pt x="819" y="1"/>
                  </a:moveTo>
                  <a:cubicBezTo>
                    <a:pt x="368" y="1"/>
                    <a:pt x="0" y="17"/>
                    <a:pt x="0" y="34"/>
                  </a:cubicBezTo>
                  <a:cubicBezTo>
                    <a:pt x="0" y="34"/>
                    <a:pt x="368" y="51"/>
                    <a:pt x="819" y="51"/>
                  </a:cubicBezTo>
                  <a:cubicBezTo>
                    <a:pt x="1270" y="51"/>
                    <a:pt x="1638" y="34"/>
                    <a:pt x="1638" y="34"/>
                  </a:cubicBezTo>
                  <a:cubicBezTo>
                    <a:pt x="1638" y="17"/>
                    <a:pt x="1270" y="1"/>
                    <a:pt x="8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
            <p:cNvSpPr/>
            <p:nvPr/>
          </p:nvSpPr>
          <p:spPr>
            <a:xfrm>
              <a:off x="7713823" y="1206040"/>
              <a:ext cx="23621" cy="1250"/>
            </a:xfrm>
            <a:custGeom>
              <a:avLst/>
              <a:gdLst/>
              <a:ahLst/>
              <a:cxnLst/>
              <a:rect l="l" t="t" r="r" b="b"/>
              <a:pathLst>
                <a:path w="737" h="39" extrusionOk="0">
                  <a:moveTo>
                    <a:pt x="369" y="0"/>
                  </a:moveTo>
                  <a:cubicBezTo>
                    <a:pt x="247" y="0"/>
                    <a:pt x="126" y="5"/>
                    <a:pt x="1" y="13"/>
                  </a:cubicBezTo>
                  <a:cubicBezTo>
                    <a:pt x="126" y="30"/>
                    <a:pt x="247" y="38"/>
                    <a:pt x="369" y="38"/>
                  </a:cubicBezTo>
                  <a:cubicBezTo>
                    <a:pt x="490" y="38"/>
                    <a:pt x="611" y="30"/>
                    <a:pt x="736" y="13"/>
                  </a:cubicBezTo>
                  <a:cubicBezTo>
                    <a:pt x="611" y="5"/>
                    <a:pt x="490" y="0"/>
                    <a:pt x="3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
            <p:cNvSpPr/>
            <p:nvPr/>
          </p:nvSpPr>
          <p:spPr>
            <a:xfrm>
              <a:off x="7713823" y="1219821"/>
              <a:ext cx="53075" cy="1635"/>
            </a:xfrm>
            <a:custGeom>
              <a:avLst/>
              <a:gdLst/>
              <a:ahLst/>
              <a:cxnLst/>
              <a:rect l="l" t="t" r="r" b="b"/>
              <a:pathLst>
                <a:path w="1656" h="51" extrusionOk="0">
                  <a:moveTo>
                    <a:pt x="820" y="1"/>
                  </a:moveTo>
                  <a:cubicBezTo>
                    <a:pt x="369" y="1"/>
                    <a:pt x="1" y="17"/>
                    <a:pt x="1" y="17"/>
                  </a:cubicBezTo>
                  <a:cubicBezTo>
                    <a:pt x="1" y="34"/>
                    <a:pt x="369" y="51"/>
                    <a:pt x="820" y="51"/>
                  </a:cubicBezTo>
                  <a:cubicBezTo>
                    <a:pt x="1288" y="51"/>
                    <a:pt x="1655" y="34"/>
                    <a:pt x="1655" y="17"/>
                  </a:cubicBezTo>
                  <a:cubicBezTo>
                    <a:pt x="1655" y="17"/>
                    <a:pt x="1288" y="1"/>
                    <a:pt x="8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
            <p:cNvSpPr/>
            <p:nvPr/>
          </p:nvSpPr>
          <p:spPr>
            <a:xfrm>
              <a:off x="7714913" y="1228411"/>
              <a:ext cx="52498" cy="1090"/>
            </a:xfrm>
            <a:custGeom>
              <a:avLst/>
              <a:gdLst/>
              <a:ahLst/>
              <a:cxnLst/>
              <a:rect l="l" t="t" r="r" b="b"/>
              <a:pathLst>
                <a:path w="1638" h="34" extrusionOk="0">
                  <a:moveTo>
                    <a:pt x="819" y="0"/>
                  </a:moveTo>
                  <a:cubicBezTo>
                    <a:pt x="368" y="0"/>
                    <a:pt x="0" y="0"/>
                    <a:pt x="0" y="17"/>
                  </a:cubicBezTo>
                  <a:cubicBezTo>
                    <a:pt x="0" y="33"/>
                    <a:pt x="368" y="33"/>
                    <a:pt x="819" y="33"/>
                  </a:cubicBezTo>
                  <a:cubicBezTo>
                    <a:pt x="1270" y="33"/>
                    <a:pt x="1638" y="33"/>
                    <a:pt x="1638" y="17"/>
                  </a:cubicBezTo>
                  <a:cubicBezTo>
                    <a:pt x="1638" y="0"/>
                    <a:pt x="1270" y="0"/>
                    <a:pt x="81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
            <p:cNvSpPr/>
            <p:nvPr/>
          </p:nvSpPr>
          <p:spPr>
            <a:xfrm>
              <a:off x="7713823" y="1249019"/>
              <a:ext cx="23621" cy="1218"/>
            </a:xfrm>
            <a:custGeom>
              <a:avLst/>
              <a:gdLst/>
              <a:ahLst/>
              <a:cxnLst/>
              <a:rect l="l" t="t" r="r" b="b"/>
              <a:pathLst>
                <a:path w="737" h="38" extrusionOk="0">
                  <a:moveTo>
                    <a:pt x="369" y="0"/>
                  </a:moveTo>
                  <a:cubicBezTo>
                    <a:pt x="247" y="0"/>
                    <a:pt x="126" y="9"/>
                    <a:pt x="1" y="25"/>
                  </a:cubicBezTo>
                  <a:cubicBezTo>
                    <a:pt x="126" y="34"/>
                    <a:pt x="247" y="38"/>
                    <a:pt x="369" y="38"/>
                  </a:cubicBezTo>
                  <a:cubicBezTo>
                    <a:pt x="490" y="38"/>
                    <a:pt x="611" y="34"/>
                    <a:pt x="736" y="25"/>
                  </a:cubicBezTo>
                  <a:cubicBezTo>
                    <a:pt x="611" y="9"/>
                    <a:pt x="490" y="0"/>
                    <a:pt x="3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
            <p:cNvSpPr/>
            <p:nvPr/>
          </p:nvSpPr>
          <p:spPr>
            <a:xfrm>
              <a:off x="7713823" y="1263217"/>
              <a:ext cx="53075" cy="1090"/>
            </a:xfrm>
            <a:custGeom>
              <a:avLst/>
              <a:gdLst/>
              <a:ahLst/>
              <a:cxnLst/>
              <a:rect l="l" t="t" r="r" b="b"/>
              <a:pathLst>
                <a:path w="1656" h="34" extrusionOk="0">
                  <a:moveTo>
                    <a:pt x="820" y="0"/>
                  </a:moveTo>
                  <a:cubicBezTo>
                    <a:pt x="369" y="0"/>
                    <a:pt x="1" y="0"/>
                    <a:pt x="1" y="17"/>
                  </a:cubicBezTo>
                  <a:cubicBezTo>
                    <a:pt x="1" y="34"/>
                    <a:pt x="369" y="34"/>
                    <a:pt x="820" y="34"/>
                  </a:cubicBezTo>
                  <a:cubicBezTo>
                    <a:pt x="1288" y="34"/>
                    <a:pt x="1655" y="34"/>
                    <a:pt x="1655" y="17"/>
                  </a:cubicBezTo>
                  <a:cubicBezTo>
                    <a:pt x="1655" y="0"/>
                    <a:pt x="1288" y="0"/>
                    <a:pt x="82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
            <p:cNvSpPr/>
            <p:nvPr/>
          </p:nvSpPr>
          <p:spPr>
            <a:xfrm>
              <a:off x="7714913" y="1271229"/>
              <a:ext cx="52498" cy="1635"/>
            </a:xfrm>
            <a:custGeom>
              <a:avLst/>
              <a:gdLst/>
              <a:ahLst/>
              <a:cxnLst/>
              <a:rect l="l" t="t" r="r" b="b"/>
              <a:pathLst>
                <a:path w="1638" h="51" extrusionOk="0">
                  <a:moveTo>
                    <a:pt x="819" y="1"/>
                  </a:moveTo>
                  <a:cubicBezTo>
                    <a:pt x="368" y="1"/>
                    <a:pt x="0" y="17"/>
                    <a:pt x="0" y="34"/>
                  </a:cubicBezTo>
                  <a:cubicBezTo>
                    <a:pt x="0" y="34"/>
                    <a:pt x="368" y="51"/>
                    <a:pt x="819" y="51"/>
                  </a:cubicBezTo>
                  <a:cubicBezTo>
                    <a:pt x="1270" y="51"/>
                    <a:pt x="1638" y="34"/>
                    <a:pt x="1638" y="34"/>
                  </a:cubicBezTo>
                  <a:cubicBezTo>
                    <a:pt x="1638" y="17"/>
                    <a:pt x="1270" y="1"/>
                    <a:pt x="8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
            <p:cNvSpPr/>
            <p:nvPr/>
          </p:nvSpPr>
          <p:spPr>
            <a:xfrm>
              <a:off x="7718118" y="1142709"/>
              <a:ext cx="55735" cy="1122"/>
            </a:xfrm>
            <a:custGeom>
              <a:avLst/>
              <a:gdLst/>
              <a:ahLst/>
              <a:cxnLst/>
              <a:rect l="l" t="t" r="r" b="b"/>
              <a:pathLst>
                <a:path w="1739" h="35" extrusionOk="0">
                  <a:moveTo>
                    <a:pt x="870" y="1"/>
                  </a:moveTo>
                  <a:cubicBezTo>
                    <a:pt x="385" y="1"/>
                    <a:pt x="1" y="1"/>
                    <a:pt x="1" y="17"/>
                  </a:cubicBezTo>
                  <a:cubicBezTo>
                    <a:pt x="1" y="34"/>
                    <a:pt x="385" y="34"/>
                    <a:pt x="870" y="34"/>
                  </a:cubicBezTo>
                  <a:cubicBezTo>
                    <a:pt x="1354" y="34"/>
                    <a:pt x="1738" y="34"/>
                    <a:pt x="1738" y="17"/>
                  </a:cubicBezTo>
                  <a:cubicBezTo>
                    <a:pt x="1738" y="1"/>
                    <a:pt x="1354" y="1"/>
                    <a:pt x="87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
            <p:cNvSpPr/>
            <p:nvPr/>
          </p:nvSpPr>
          <p:spPr>
            <a:xfrm>
              <a:off x="7718663" y="1150465"/>
              <a:ext cx="27884" cy="1667"/>
            </a:xfrm>
            <a:custGeom>
              <a:avLst/>
              <a:gdLst/>
              <a:ahLst/>
              <a:cxnLst/>
              <a:rect l="l" t="t" r="r" b="b"/>
              <a:pathLst>
                <a:path w="870" h="52" extrusionOk="0">
                  <a:moveTo>
                    <a:pt x="441" y="1"/>
                  </a:moveTo>
                  <a:cubicBezTo>
                    <a:pt x="297" y="1"/>
                    <a:pt x="151" y="9"/>
                    <a:pt x="0" y="26"/>
                  </a:cubicBezTo>
                  <a:cubicBezTo>
                    <a:pt x="151" y="43"/>
                    <a:pt x="297" y="51"/>
                    <a:pt x="441" y="51"/>
                  </a:cubicBezTo>
                  <a:cubicBezTo>
                    <a:pt x="585" y="51"/>
                    <a:pt x="727" y="43"/>
                    <a:pt x="869" y="26"/>
                  </a:cubicBezTo>
                  <a:cubicBezTo>
                    <a:pt x="727" y="9"/>
                    <a:pt x="585" y="1"/>
                    <a:pt x="44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
            <p:cNvSpPr/>
            <p:nvPr/>
          </p:nvSpPr>
          <p:spPr>
            <a:xfrm>
              <a:off x="7667799" y="1119697"/>
              <a:ext cx="35896" cy="35896"/>
            </a:xfrm>
            <a:custGeom>
              <a:avLst/>
              <a:gdLst/>
              <a:ahLst/>
              <a:cxnLst/>
              <a:rect l="l" t="t" r="r" b="b"/>
              <a:pathLst>
                <a:path w="1120" h="1120" extrusionOk="0">
                  <a:moveTo>
                    <a:pt x="38" y="14"/>
                  </a:moveTo>
                  <a:cubicBezTo>
                    <a:pt x="39" y="14"/>
                    <a:pt x="37" y="18"/>
                    <a:pt x="33" y="24"/>
                  </a:cubicBezTo>
                  <a:lnTo>
                    <a:pt x="33" y="24"/>
                  </a:lnTo>
                  <a:lnTo>
                    <a:pt x="33" y="17"/>
                  </a:lnTo>
                  <a:cubicBezTo>
                    <a:pt x="36" y="15"/>
                    <a:pt x="37" y="14"/>
                    <a:pt x="38" y="14"/>
                  </a:cubicBezTo>
                  <a:close/>
                  <a:moveTo>
                    <a:pt x="17" y="0"/>
                  </a:moveTo>
                  <a:cubicBezTo>
                    <a:pt x="17" y="0"/>
                    <a:pt x="6" y="11"/>
                    <a:pt x="0" y="17"/>
                  </a:cubicBezTo>
                  <a:lnTo>
                    <a:pt x="0" y="17"/>
                  </a:lnTo>
                  <a:lnTo>
                    <a:pt x="0" y="167"/>
                  </a:lnTo>
                  <a:lnTo>
                    <a:pt x="0" y="318"/>
                  </a:lnTo>
                  <a:lnTo>
                    <a:pt x="0" y="602"/>
                  </a:lnTo>
                  <a:cubicBezTo>
                    <a:pt x="0" y="786"/>
                    <a:pt x="0" y="953"/>
                    <a:pt x="0" y="1103"/>
                  </a:cubicBezTo>
                  <a:lnTo>
                    <a:pt x="0" y="1120"/>
                  </a:lnTo>
                  <a:lnTo>
                    <a:pt x="1036" y="1120"/>
                  </a:lnTo>
                  <a:cubicBezTo>
                    <a:pt x="1053" y="1120"/>
                    <a:pt x="1086" y="1120"/>
                    <a:pt x="1103" y="1103"/>
                  </a:cubicBezTo>
                  <a:lnTo>
                    <a:pt x="802" y="1103"/>
                  </a:lnTo>
                  <a:lnTo>
                    <a:pt x="33" y="1087"/>
                  </a:lnTo>
                  <a:lnTo>
                    <a:pt x="33" y="1087"/>
                  </a:lnTo>
                  <a:cubicBezTo>
                    <a:pt x="33" y="941"/>
                    <a:pt x="33" y="779"/>
                    <a:pt x="33" y="602"/>
                  </a:cubicBezTo>
                  <a:lnTo>
                    <a:pt x="33" y="318"/>
                  </a:lnTo>
                  <a:lnTo>
                    <a:pt x="33" y="167"/>
                  </a:lnTo>
                  <a:lnTo>
                    <a:pt x="33" y="50"/>
                  </a:lnTo>
                  <a:lnTo>
                    <a:pt x="33" y="50"/>
                  </a:lnTo>
                  <a:lnTo>
                    <a:pt x="1086" y="34"/>
                  </a:lnTo>
                  <a:lnTo>
                    <a:pt x="1086" y="34"/>
                  </a:lnTo>
                  <a:cubicBezTo>
                    <a:pt x="1086" y="344"/>
                    <a:pt x="1086" y="605"/>
                    <a:pt x="1103" y="802"/>
                  </a:cubicBezTo>
                  <a:cubicBezTo>
                    <a:pt x="1103" y="886"/>
                    <a:pt x="1103" y="969"/>
                    <a:pt x="1103" y="1036"/>
                  </a:cubicBezTo>
                  <a:cubicBezTo>
                    <a:pt x="1103" y="969"/>
                    <a:pt x="1103" y="902"/>
                    <a:pt x="1120" y="819"/>
                  </a:cubicBezTo>
                  <a:cubicBezTo>
                    <a:pt x="1120" y="618"/>
                    <a:pt x="1120" y="334"/>
                    <a:pt x="1120" y="17"/>
                  </a:cubicBezTo>
                  <a:lnTo>
                    <a:pt x="112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
            <p:cNvSpPr/>
            <p:nvPr/>
          </p:nvSpPr>
          <p:spPr>
            <a:xfrm>
              <a:off x="7676902" y="1127197"/>
              <a:ext cx="17147" cy="19102"/>
            </a:xfrm>
            <a:custGeom>
              <a:avLst/>
              <a:gdLst/>
              <a:ahLst/>
              <a:cxnLst/>
              <a:rect l="l" t="t" r="r" b="b"/>
              <a:pathLst>
                <a:path w="535" h="596" extrusionOk="0">
                  <a:moveTo>
                    <a:pt x="234" y="17"/>
                  </a:moveTo>
                  <a:cubicBezTo>
                    <a:pt x="301" y="17"/>
                    <a:pt x="351" y="34"/>
                    <a:pt x="401" y="67"/>
                  </a:cubicBezTo>
                  <a:cubicBezTo>
                    <a:pt x="468" y="134"/>
                    <a:pt x="501" y="217"/>
                    <a:pt x="501" y="318"/>
                  </a:cubicBezTo>
                  <a:cubicBezTo>
                    <a:pt x="518" y="418"/>
                    <a:pt x="451" y="535"/>
                    <a:pt x="351" y="568"/>
                  </a:cubicBezTo>
                  <a:cubicBezTo>
                    <a:pt x="332" y="571"/>
                    <a:pt x="313" y="572"/>
                    <a:pt x="294" y="572"/>
                  </a:cubicBezTo>
                  <a:cubicBezTo>
                    <a:pt x="198" y="572"/>
                    <a:pt x="109" y="535"/>
                    <a:pt x="67" y="451"/>
                  </a:cubicBezTo>
                  <a:cubicBezTo>
                    <a:pt x="17" y="368"/>
                    <a:pt x="17" y="267"/>
                    <a:pt x="50" y="184"/>
                  </a:cubicBezTo>
                  <a:cubicBezTo>
                    <a:pt x="67" y="134"/>
                    <a:pt x="100" y="84"/>
                    <a:pt x="150" y="50"/>
                  </a:cubicBezTo>
                  <a:cubicBezTo>
                    <a:pt x="158" y="43"/>
                    <a:pt x="165" y="38"/>
                    <a:pt x="171" y="33"/>
                  </a:cubicBezTo>
                  <a:lnTo>
                    <a:pt x="171" y="33"/>
                  </a:lnTo>
                  <a:cubicBezTo>
                    <a:pt x="189" y="31"/>
                    <a:pt x="219" y="17"/>
                    <a:pt x="234" y="17"/>
                  </a:cubicBezTo>
                  <a:close/>
                  <a:moveTo>
                    <a:pt x="234" y="0"/>
                  </a:moveTo>
                  <a:cubicBezTo>
                    <a:pt x="222" y="12"/>
                    <a:pt x="202" y="15"/>
                    <a:pt x="185" y="22"/>
                  </a:cubicBezTo>
                  <a:lnTo>
                    <a:pt x="185" y="22"/>
                  </a:lnTo>
                  <a:cubicBezTo>
                    <a:pt x="171" y="27"/>
                    <a:pt x="161" y="34"/>
                    <a:pt x="150" y="34"/>
                  </a:cubicBezTo>
                  <a:cubicBezTo>
                    <a:pt x="84" y="67"/>
                    <a:pt x="50" y="117"/>
                    <a:pt x="34" y="184"/>
                  </a:cubicBezTo>
                  <a:cubicBezTo>
                    <a:pt x="17" y="217"/>
                    <a:pt x="17" y="267"/>
                    <a:pt x="17" y="318"/>
                  </a:cubicBezTo>
                  <a:cubicBezTo>
                    <a:pt x="0" y="368"/>
                    <a:pt x="17" y="418"/>
                    <a:pt x="50" y="468"/>
                  </a:cubicBezTo>
                  <a:cubicBezTo>
                    <a:pt x="103" y="547"/>
                    <a:pt x="187" y="595"/>
                    <a:pt x="278" y="595"/>
                  </a:cubicBezTo>
                  <a:cubicBezTo>
                    <a:pt x="302" y="595"/>
                    <a:pt x="327" y="592"/>
                    <a:pt x="351" y="585"/>
                  </a:cubicBezTo>
                  <a:cubicBezTo>
                    <a:pt x="418" y="568"/>
                    <a:pt x="468" y="535"/>
                    <a:pt x="501" y="468"/>
                  </a:cubicBezTo>
                  <a:cubicBezTo>
                    <a:pt x="518" y="418"/>
                    <a:pt x="535" y="368"/>
                    <a:pt x="535" y="318"/>
                  </a:cubicBezTo>
                  <a:cubicBezTo>
                    <a:pt x="535" y="217"/>
                    <a:pt x="485" y="117"/>
                    <a:pt x="418" y="50"/>
                  </a:cubicBezTo>
                  <a:cubicBezTo>
                    <a:pt x="368" y="17"/>
                    <a:pt x="301" y="0"/>
                    <a:pt x="2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
            <p:cNvSpPr/>
            <p:nvPr/>
          </p:nvSpPr>
          <p:spPr>
            <a:xfrm>
              <a:off x="7692959" y="1135754"/>
              <a:ext cx="3237" cy="3654"/>
            </a:xfrm>
            <a:custGeom>
              <a:avLst/>
              <a:gdLst/>
              <a:ahLst/>
              <a:cxnLst/>
              <a:rect l="l" t="t" r="r" b="b"/>
              <a:pathLst>
                <a:path w="101" h="114" extrusionOk="0">
                  <a:moveTo>
                    <a:pt x="0" y="0"/>
                  </a:moveTo>
                  <a:cubicBezTo>
                    <a:pt x="0" y="0"/>
                    <a:pt x="50" y="17"/>
                    <a:pt x="50" y="51"/>
                  </a:cubicBezTo>
                  <a:cubicBezTo>
                    <a:pt x="50" y="84"/>
                    <a:pt x="17" y="101"/>
                    <a:pt x="17" y="101"/>
                  </a:cubicBezTo>
                  <a:cubicBezTo>
                    <a:pt x="17" y="109"/>
                    <a:pt x="17" y="113"/>
                    <a:pt x="19" y="113"/>
                  </a:cubicBezTo>
                  <a:cubicBezTo>
                    <a:pt x="21" y="113"/>
                    <a:pt x="25" y="109"/>
                    <a:pt x="34" y="101"/>
                  </a:cubicBezTo>
                  <a:cubicBezTo>
                    <a:pt x="101" y="84"/>
                    <a:pt x="84" y="17"/>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
            <p:cNvSpPr/>
            <p:nvPr/>
          </p:nvSpPr>
          <p:spPr>
            <a:xfrm>
              <a:off x="7675267" y="1137132"/>
              <a:ext cx="3269" cy="3461"/>
            </a:xfrm>
            <a:custGeom>
              <a:avLst/>
              <a:gdLst/>
              <a:ahLst/>
              <a:cxnLst/>
              <a:rect l="l" t="t" r="r" b="b"/>
              <a:pathLst>
                <a:path w="102" h="108" extrusionOk="0">
                  <a:moveTo>
                    <a:pt x="55" y="0"/>
                  </a:moveTo>
                  <a:cubicBezTo>
                    <a:pt x="53" y="0"/>
                    <a:pt x="51" y="2"/>
                    <a:pt x="51" y="8"/>
                  </a:cubicBezTo>
                  <a:cubicBezTo>
                    <a:pt x="1" y="41"/>
                    <a:pt x="18" y="108"/>
                    <a:pt x="85" y="108"/>
                  </a:cubicBezTo>
                  <a:lnTo>
                    <a:pt x="101" y="108"/>
                  </a:lnTo>
                  <a:cubicBezTo>
                    <a:pt x="101" y="91"/>
                    <a:pt x="51" y="108"/>
                    <a:pt x="51" y="58"/>
                  </a:cubicBezTo>
                  <a:cubicBezTo>
                    <a:pt x="34" y="24"/>
                    <a:pt x="68" y="8"/>
                    <a:pt x="68" y="8"/>
                  </a:cubicBezTo>
                  <a:cubicBezTo>
                    <a:pt x="68" y="8"/>
                    <a:pt x="60" y="0"/>
                    <a:pt x="5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
            <p:cNvSpPr/>
            <p:nvPr/>
          </p:nvSpPr>
          <p:spPr>
            <a:xfrm>
              <a:off x="7682767" y="1139504"/>
              <a:ext cx="7019" cy="2788"/>
            </a:xfrm>
            <a:custGeom>
              <a:avLst/>
              <a:gdLst/>
              <a:ahLst/>
              <a:cxnLst/>
              <a:rect l="l" t="t" r="r" b="b"/>
              <a:pathLst>
                <a:path w="219" h="87" extrusionOk="0">
                  <a:moveTo>
                    <a:pt x="218" y="0"/>
                  </a:moveTo>
                  <a:lnTo>
                    <a:pt x="218" y="0"/>
                  </a:lnTo>
                  <a:cubicBezTo>
                    <a:pt x="201" y="0"/>
                    <a:pt x="168" y="51"/>
                    <a:pt x="118" y="51"/>
                  </a:cubicBezTo>
                  <a:cubicBezTo>
                    <a:pt x="68" y="51"/>
                    <a:pt x="34" y="51"/>
                    <a:pt x="1" y="34"/>
                  </a:cubicBezTo>
                  <a:lnTo>
                    <a:pt x="1" y="34"/>
                  </a:lnTo>
                  <a:cubicBezTo>
                    <a:pt x="1" y="34"/>
                    <a:pt x="27" y="87"/>
                    <a:pt x="92" y="87"/>
                  </a:cubicBezTo>
                  <a:cubicBezTo>
                    <a:pt x="100" y="87"/>
                    <a:pt x="109" y="86"/>
                    <a:pt x="118" y="84"/>
                  </a:cubicBezTo>
                  <a:cubicBezTo>
                    <a:pt x="201" y="67"/>
                    <a:pt x="218" y="0"/>
                    <a:pt x="2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
            <p:cNvSpPr/>
            <p:nvPr/>
          </p:nvSpPr>
          <p:spPr>
            <a:xfrm>
              <a:off x="7678504" y="1129312"/>
              <a:ext cx="12884" cy="3782"/>
            </a:xfrm>
            <a:custGeom>
              <a:avLst/>
              <a:gdLst/>
              <a:ahLst/>
              <a:cxnLst/>
              <a:rect l="l" t="t" r="r" b="b"/>
              <a:pathLst>
                <a:path w="402" h="118" extrusionOk="0">
                  <a:moveTo>
                    <a:pt x="217" y="1"/>
                  </a:moveTo>
                  <a:lnTo>
                    <a:pt x="201" y="18"/>
                  </a:lnTo>
                  <a:lnTo>
                    <a:pt x="201" y="34"/>
                  </a:lnTo>
                  <a:cubicBezTo>
                    <a:pt x="134" y="68"/>
                    <a:pt x="67" y="101"/>
                    <a:pt x="0" y="101"/>
                  </a:cubicBezTo>
                  <a:cubicBezTo>
                    <a:pt x="0" y="101"/>
                    <a:pt x="34" y="118"/>
                    <a:pt x="67" y="118"/>
                  </a:cubicBezTo>
                  <a:cubicBezTo>
                    <a:pt x="113" y="102"/>
                    <a:pt x="160" y="87"/>
                    <a:pt x="206" y="58"/>
                  </a:cubicBezTo>
                  <a:lnTo>
                    <a:pt x="206" y="58"/>
                  </a:lnTo>
                  <a:cubicBezTo>
                    <a:pt x="217" y="82"/>
                    <a:pt x="242" y="101"/>
                    <a:pt x="268" y="101"/>
                  </a:cubicBezTo>
                  <a:lnTo>
                    <a:pt x="334" y="101"/>
                  </a:lnTo>
                  <a:cubicBezTo>
                    <a:pt x="368" y="85"/>
                    <a:pt x="401" y="68"/>
                    <a:pt x="401" y="68"/>
                  </a:cubicBezTo>
                  <a:cubicBezTo>
                    <a:pt x="385" y="68"/>
                    <a:pt x="368" y="68"/>
                    <a:pt x="334" y="85"/>
                  </a:cubicBezTo>
                  <a:lnTo>
                    <a:pt x="268" y="85"/>
                  </a:lnTo>
                  <a:cubicBezTo>
                    <a:pt x="251" y="68"/>
                    <a:pt x="234" y="51"/>
                    <a:pt x="217" y="34"/>
                  </a:cubicBezTo>
                  <a:lnTo>
                    <a:pt x="21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
            <p:cNvSpPr/>
            <p:nvPr/>
          </p:nvSpPr>
          <p:spPr>
            <a:xfrm>
              <a:off x="7673152" y="1148061"/>
              <a:ext cx="25736" cy="7532"/>
            </a:xfrm>
            <a:custGeom>
              <a:avLst/>
              <a:gdLst/>
              <a:ahLst/>
              <a:cxnLst/>
              <a:rect l="l" t="t" r="r" b="b"/>
              <a:pathLst>
                <a:path w="803" h="235" extrusionOk="0">
                  <a:moveTo>
                    <a:pt x="384" y="1"/>
                  </a:moveTo>
                  <a:cubicBezTo>
                    <a:pt x="284" y="1"/>
                    <a:pt x="167" y="51"/>
                    <a:pt x="84" y="118"/>
                  </a:cubicBezTo>
                  <a:cubicBezTo>
                    <a:pt x="50" y="151"/>
                    <a:pt x="34" y="168"/>
                    <a:pt x="17" y="201"/>
                  </a:cubicBezTo>
                  <a:cubicBezTo>
                    <a:pt x="0" y="218"/>
                    <a:pt x="0" y="235"/>
                    <a:pt x="0" y="235"/>
                  </a:cubicBezTo>
                  <a:cubicBezTo>
                    <a:pt x="34" y="201"/>
                    <a:pt x="50" y="168"/>
                    <a:pt x="84" y="134"/>
                  </a:cubicBezTo>
                  <a:cubicBezTo>
                    <a:pt x="184" y="68"/>
                    <a:pt x="284" y="34"/>
                    <a:pt x="401" y="34"/>
                  </a:cubicBezTo>
                  <a:cubicBezTo>
                    <a:pt x="418" y="31"/>
                    <a:pt x="436" y="30"/>
                    <a:pt x="454" y="30"/>
                  </a:cubicBezTo>
                  <a:cubicBezTo>
                    <a:pt x="541" y="30"/>
                    <a:pt x="633" y="62"/>
                    <a:pt x="702" y="118"/>
                  </a:cubicBezTo>
                  <a:cubicBezTo>
                    <a:pt x="735" y="151"/>
                    <a:pt x="769" y="185"/>
                    <a:pt x="785" y="218"/>
                  </a:cubicBezTo>
                  <a:cubicBezTo>
                    <a:pt x="802" y="218"/>
                    <a:pt x="785" y="218"/>
                    <a:pt x="769" y="185"/>
                  </a:cubicBezTo>
                  <a:cubicBezTo>
                    <a:pt x="752" y="168"/>
                    <a:pt x="735" y="134"/>
                    <a:pt x="719" y="118"/>
                  </a:cubicBezTo>
                  <a:cubicBezTo>
                    <a:pt x="618" y="34"/>
                    <a:pt x="501" y="1"/>
                    <a:pt x="3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
            <p:cNvSpPr/>
            <p:nvPr/>
          </p:nvSpPr>
          <p:spPr>
            <a:xfrm>
              <a:off x="7684914" y="1134696"/>
              <a:ext cx="2179" cy="4519"/>
            </a:xfrm>
            <a:custGeom>
              <a:avLst/>
              <a:gdLst/>
              <a:ahLst/>
              <a:cxnLst/>
              <a:rect l="l" t="t" r="r" b="b"/>
              <a:pathLst>
                <a:path w="68" h="141" extrusionOk="0">
                  <a:moveTo>
                    <a:pt x="17" y="0"/>
                  </a:moveTo>
                  <a:lnTo>
                    <a:pt x="17" y="0"/>
                  </a:lnTo>
                  <a:cubicBezTo>
                    <a:pt x="1" y="0"/>
                    <a:pt x="1" y="50"/>
                    <a:pt x="34" y="84"/>
                  </a:cubicBezTo>
                  <a:cubicBezTo>
                    <a:pt x="34" y="100"/>
                    <a:pt x="34" y="116"/>
                    <a:pt x="49" y="117"/>
                  </a:cubicBezTo>
                  <a:lnTo>
                    <a:pt x="49" y="117"/>
                  </a:lnTo>
                  <a:cubicBezTo>
                    <a:pt x="45" y="134"/>
                    <a:pt x="34" y="134"/>
                    <a:pt x="34" y="134"/>
                  </a:cubicBezTo>
                  <a:cubicBezTo>
                    <a:pt x="34" y="139"/>
                    <a:pt x="36" y="141"/>
                    <a:pt x="38" y="141"/>
                  </a:cubicBezTo>
                  <a:cubicBezTo>
                    <a:pt x="44" y="141"/>
                    <a:pt x="56" y="129"/>
                    <a:pt x="68" y="117"/>
                  </a:cubicBezTo>
                  <a:lnTo>
                    <a:pt x="68" y="100"/>
                  </a:lnTo>
                  <a:cubicBezTo>
                    <a:pt x="68" y="100"/>
                    <a:pt x="51" y="84"/>
                    <a:pt x="51" y="67"/>
                  </a:cubicBezTo>
                  <a:cubicBezTo>
                    <a:pt x="34" y="33"/>
                    <a:pt x="17"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
            <p:cNvSpPr/>
            <p:nvPr/>
          </p:nvSpPr>
          <p:spPr>
            <a:xfrm>
              <a:off x="7688119" y="1135209"/>
              <a:ext cx="2724" cy="1122"/>
            </a:xfrm>
            <a:custGeom>
              <a:avLst/>
              <a:gdLst/>
              <a:ahLst/>
              <a:cxnLst/>
              <a:rect l="l" t="t" r="r" b="b"/>
              <a:pathLst>
                <a:path w="85" h="35" extrusionOk="0">
                  <a:moveTo>
                    <a:pt x="34" y="1"/>
                  </a:moveTo>
                  <a:cubicBezTo>
                    <a:pt x="1" y="1"/>
                    <a:pt x="1" y="34"/>
                    <a:pt x="18" y="34"/>
                  </a:cubicBezTo>
                  <a:cubicBezTo>
                    <a:pt x="18" y="34"/>
                    <a:pt x="34" y="34"/>
                    <a:pt x="51" y="17"/>
                  </a:cubicBezTo>
                  <a:cubicBezTo>
                    <a:pt x="51" y="17"/>
                    <a:pt x="68" y="34"/>
                    <a:pt x="85" y="34"/>
                  </a:cubicBezTo>
                  <a:cubicBezTo>
                    <a:pt x="85" y="17"/>
                    <a:pt x="68" y="1"/>
                    <a:pt x="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
            <p:cNvSpPr/>
            <p:nvPr/>
          </p:nvSpPr>
          <p:spPr>
            <a:xfrm>
              <a:off x="7680107" y="1136299"/>
              <a:ext cx="2692" cy="545"/>
            </a:xfrm>
            <a:custGeom>
              <a:avLst/>
              <a:gdLst/>
              <a:ahLst/>
              <a:cxnLst/>
              <a:rect l="l" t="t" r="r" b="b"/>
              <a:pathLst>
                <a:path w="84" h="17" extrusionOk="0">
                  <a:moveTo>
                    <a:pt x="34" y="0"/>
                  </a:moveTo>
                  <a:cubicBezTo>
                    <a:pt x="17" y="0"/>
                    <a:pt x="0" y="17"/>
                    <a:pt x="0" y="17"/>
                  </a:cubicBezTo>
                  <a:lnTo>
                    <a:pt x="67" y="17"/>
                  </a:lnTo>
                  <a:cubicBezTo>
                    <a:pt x="84" y="17"/>
                    <a:pt x="67" y="0"/>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
            <p:cNvSpPr/>
            <p:nvPr/>
          </p:nvSpPr>
          <p:spPr>
            <a:xfrm>
              <a:off x="7672607" y="1126844"/>
              <a:ext cx="12339" cy="24166"/>
            </a:xfrm>
            <a:custGeom>
              <a:avLst/>
              <a:gdLst/>
              <a:ahLst/>
              <a:cxnLst/>
              <a:rect l="l" t="t" r="r" b="b"/>
              <a:pathLst>
                <a:path w="385" h="754" extrusionOk="0">
                  <a:moveTo>
                    <a:pt x="286" y="0"/>
                  </a:moveTo>
                  <a:cubicBezTo>
                    <a:pt x="262" y="0"/>
                    <a:pt x="238" y="4"/>
                    <a:pt x="218" y="11"/>
                  </a:cubicBezTo>
                  <a:cubicBezTo>
                    <a:pt x="168" y="45"/>
                    <a:pt x="117" y="95"/>
                    <a:pt x="101" y="145"/>
                  </a:cubicBezTo>
                  <a:cubicBezTo>
                    <a:pt x="84" y="178"/>
                    <a:pt x="67" y="212"/>
                    <a:pt x="67" y="262"/>
                  </a:cubicBezTo>
                  <a:cubicBezTo>
                    <a:pt x="67" y="295"/>
                    <a:pt x="84" y="329"/>
                    <a:pt x="67" y="362"/>
                  </a:cubicBezTo>
                  <a:cubicBezTo>
                    <a:pt x="67" y="395"/>
                    <a:pt x="34" y="429"/>
                    <a:pt x="17" y="462"/>
                  </a:cubicBezTo>
                  <a:cubicBezTo>
                    <a:pt x="0" y="496"/>
                    <a:pt x="0" y="546"/>
                    <a:pt x="34" y="579"/>
                  </a:cubicBezTo>
                  <a:cubicBezTo>
                    <a:pt x="34" y="579"/>
                    <a:pt x="34" y="596"/>
                    <a:pt x="34" y="613"/>
                  </a:cubicBezTo>
                  <a:cubicBezTo>
                    <a:pt x="17" y="629"/>
                    <a:pt x="17" y="646"/>
                    <a:pt x="17" y="663"/>
                  </a:cubicBezTo>
                  <a:cubicBezTo>
                    <a:pt x="34" y="696"/>
                    <a:pt x="51" y="713"/>
                    <a:pt x="84" y="730"/>
                  </a:cubicBezTo>
                  <a:cubicBezTo>
                    <a:pt x="67" y="713"/>
                    <a:pt x="51" y="679"/>
                    <a:pt x="51" y="663"/>
                  </a:cubicBezTo>
                  <a:cubicBezTo>
                    <a:pt x="51" y="646"/>
                    <a:pt x="51" y="629"/>
                    <a:pt x="51" y="613"/>
                  </a:cubicBezTo>
                  <a:cubicBezTo>
                    <a:pt x="67" y="596"/>
                    <a:pt x="67" y="579"/>
                    <a:pt x="51" y="563"/>
                  </a:cubicBezTo>
                  <a:cubicBezTo>
                    <a:pt x="34" y="529"/>
                    <a:pt x="17" y="496"/>
                    <a:pt x="34" y="479"/>
                  </a:cubicBezTo>
                  <a:cubicBezTo>
                    <a:pt x="51" y="446"/>
                    <a:pt x="84" y="429"/>
                    <a:pt x="101" y="379"/>
                  </a:cubicBezTo>
                  <a:cubicBezTo>
                    <a:pt x="101" y="329"/>
                    <a:pt x="101" y="295"/>
                    <a:pt x="101" y="262"/>
                  </a:cubicBezTo>
                  <a:cubicBezTo>
                    <a:pt x="101" y="228"/>
                    <a:pt x="101" y="195"/>
                    <a:pt x="117" y="162"/>
                  </a:cubicBezTo>
                  <a:cubicBezTo>
                    <a:pt x="134" y="95"/>
                    <a:pt x="168" y="61"/>
                    <a:pt x="234" y="28"/>
                  </a:cubicBezTo>
                  <a:cubicBezTo>
                    <a:pt x="259" y="19"/>
                    <a:pt x="284" y="15"/>
                    <a:pt x="310" y="15"/>
                  </a:cubicBezTo>
                  <a:cubicBezTo>
                    <a:pt x="335" y="15"/>
                    <a:pt x="360" y="19"/>
                    <a:pt x="385" y="28"/>
                  </a:cubicBezTo>
                  <a:cubicBezTo>
                    <a:pt x="355" y="8"/>
                    <a:pt x="320" y="0"/>
                    <a:pt x="286" y="0"/>
                  </a:cubicBezTo>
                  <a:close/>
                  <a:moveTo>
                    <a:pt x="234" y="713"/>
                  </a:moveTo>
                  <a:cubicBezTo>
                    <a:pt x="218" y="713"/>
                    <a:pt x="201" y="713"/>
                    <a:pt x="201" y="730"/>
                  </a:cubicBezTo>
                  <a:cubicBezTo>
                    <a:pt x="218" y="730"/>
                    <a:pt x="218" y="713"/>
                    <a:pt x="234" y="713"/>
                  </a:cubicBezTo>
                  <a:close/>
                  <a:moveTo>
                    <a:pt x="84" y="730"/>
                  </a:moveTo>
                  <a:lnTo>
                    <a:pt x="84" y="730"/>
                  </a:lnTo>
                  <a:cubicBezTo>
                    <a:pt x="96" y="741"/>
                    <a:pt x="108" y="753"/>
                    <a:pt x="125" y="753"/>
                  </a:cubicBezTo>
                  <a:cubicBezTo>
                    <a:pt x="133" y="753"/>
                    <a:pt x="141" y="751"/>
                    <a:pt x="151" y="746"/>
                  </a:cubicBezTo>
                  <a:cubicBezTo>
                    <a:pt x="168" y="746"/>
                    <a:pt x="184" y="746"/>
                    <a:pt x="201" y="730"/>
                  </a:cubicBezTo>
                  <a:lnTo>
                    <a:pt x="201" y="730"/>
                  </a:lnTo>
                  <a:cubicBezTo>
                    <a:pt x="184" y="738"/>
                    <a:pt x="163" y="742"/>
                    <a:pt x="142" y="742"/>
                  </a:cubicBezTo>
                  <a:cubicBezTo>
                    <a:pt x="122" y="742"/>
                    <a:pt x="101" y="738"/>
                    <a:pt x="84" y="73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
            <p:cNvSpPr/>
            <p:nvPr/>
          </p:nvSpPr>
          <p:spPr>
            <a:xfrm>
              <a:off x="7684401" y="1126780"/>
              <a:ext cx="14487" cy="24230"/>
            </a:xfrm>
            <a:custGeom>
              <a:avLst/>
              <a:gdLst/>
              <a:ahLst/>
              <a:cxnLst/>
              <a:rect l="l" t="t" r="r" b="b"/>
              <a:pathLst>
                <a:path w="452" h="756" extrusionOk="0">
                  <a:moveTo>
                    <a:pt x="77" y="1"/>
                  </a:moveTo>
                  <a:cubicBezTo>
                    <a:pt x="50" y="1"/>
                    <a:pt x="25" y="5"/>
                    <a:pt x="0" y="13"/>
                  </a:cubicBezTo>
                  <a:cubicBezTo>
                    <a:pt x="50" y="13"/>
                    <a:pt x="100" y="13"/>
                    <a:pt x="150" y="30"/>
                  </a:cubicBezTo>
                  <a:cubicBezTo>
                    <a:pt x="217" y="30"/>
                    <a:pt x="251" y="80"/>
                    <a:pt x="284" y="130"/>
                  </a:cubicBezTo>
                  <a:cubicBezTo>
                    <a:pt x="301" y="197"/>
                    <a:pt x="317" y="264"/>
                    <a:pt x="351" y="331"/>
                  </a:cubicBezTo>
                  <a:cubicBezTo>
                    <a:pt x="368" y="364"/>
                    <a:pt x="401" y="397"/>
                    <a:pt x="418" y="414"/>
                  </a:cubicBezTo>
                  <a:cubicBezTo>
                    <a:pt x="434" y="448"/>
                    <a:pt x="434" y="481"/>
                    <a:pt x="418" y="514"/>
                  </a:cubicBezTo>
                  <a:cubicBezTo>
                    <a:pt x="418" y="531"/>
                    <a:pt x="418" y="548"/>
                    <a:pt x="401" y="548"/>
                  </a:cubicBezTo>
                  <a:cubicBezTo>
                    <a:pt x="401" y="565"/>
                    <a:pt x="401" y="581"/>
                    <a:pt x="401" y="598"/>
                  </a:cubicBezTo>
                  <a:cubicBezTo>
                    <a:pt x="401" y="631"/>
                    <a:pt x="401" y="648"/>
                    <a:pt x="401" y="681"/>
                  </a:cubicBezTo>
                  <a:cubicBezTo>
                    <a:pt x="401" y="715"/>
                    <a:pt x="368" y="748"/>
                    <a:pt x="334" y="748"/>
                  </a:cubicBezTo>
                  <a:cubicBezTo>
                    <a:pt x="317" y="748"/>
                    <a:pt x="301" y="732"/>
                    <a:pt x="284" y="732"/>
                  </a:cubicBezTo>
                  <a:cubicBezTo>
                    <a:pt x="301" y="748"/>
                    <a:pt x="301" y="748"/>
                    <a:pt x="317" y="748"/>
                  </a:cubicBezTo>
                  <a:cubicBezTo>
                    <a:pt x="323" y="754"/>
                    <a:pt x="330" y="756"/>
                    <a:pt x="339" y="756"/>
                  </a:cubicBezTo>
                  <a:cubicBezTo>
                    <a:pt x="355" y="756"/>
                    <a:pt x="373" y="748"/>
                    <a:pt x="384" y="748"/>
                  </a:cubicBezTo>
                  <a:cubicBezTo>
                    <a:pt x="401" y="732"/>
                    <a:pt x="418" y="715"/>
                    <a:pt x="418" y="681"/>
                  </a:cubicBezTo>
                  <a:cubicBezTo>
                    <a:pt x="434" y="665"/>
                    <a:pt x="434" y="631"/>
                    <a:pt x="418" y="598"/>
                  </a:cubicBezTo>
                  <a:cubicBezTo>
                    <a:pt x="418" y="581"/>
                    <a:pt x="434" y="548"/>
                    <a:pt x="451" y="514"/>
                  </a:cubicBezTo>
                  <a:cubicBezTo>
                    <a:pt x="451" y="481"/>
                    <a:pt x="451" y="448"/>
                    <a:pt x="434" y="414"/>
                  </a:cubicBezTo>
                  <a:cubicBezTo>
                    <a:pt x="418" y="381"/>
                    <a:pt x="384" y="347"/>
                    <a:pt x="368" y="314"/>
                  </a:cubicBezTo>
                  <a:cubicBezTo>
                    <a:pt x="334" y="264"/>
                    <a:pt x="334" y="180"/>
                    <a:pt x="301" y="113"/>
                  </a:cubicBezTo>
                  <a:cubicBezTo>
                    <a:pt x="284" y="63"/>
                    <a:pt x="217" y="13"/>
                    <a:pt x="167" y="13"/>
                  </a:cubicBezTo>
                  <a:cubicBezTo>
                    <a:pt x="134" y="5"/>
                    <a:pt x="104" y="1"/>
                    <a:pt x="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
            <p:cNvSpPr/>
            <p:nvPr/>
          </p:nvSpPr>
          <p:spPr>
            <a:xfrm>
              <a:off x="7682254" y="1145401"/>
              <a:ext cx="1090" cy="3782"/>
            </a:xfrm>
            <a:custGeom>
              <a:avLst/>
              <a:gdLst/>
              <a:ahLst/>
              <a:cxnLst/>
              <a:rect l="l" t="t" r="r" b="b"/>
              <a:pathLst>
                <a:path w="34" h="118" extrusionOk="0">
                  <a:moveTo>
                    <a:pt x="17" y="0"/>
                  </a:moveTo>
                  <a:cubicBezTo>
                    <a:pt x="17" y="0"/>
                    <a:pt x="0" y="17"/>
                    <a:pt x="17" y="50"/>
                  </a:cubicBezTo>
                  <a:cubicBezTo>
                    <a:pt x="17" y="84"/>
                    <a:pt x="17" y="117"/>
                    <a:pt x="34" y="117"/>
                  </a:cubicBezTo>
                  <a:cubicBezTo>
                    <a:pt x="34" y="117"/>
                    <a:pt x="34" y="84"/>
                    <a:pt x="34" y="50"/>
                  </a:cubicBezTo>
                  <a:cubicBezTo>
                    <a:pt x="34" y="17"/>
                    <a:pt x="17"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
            <p:cNvSpPr/>
            <p:nvPr/>
          </p:nvSpPr>
          <p:spPr>
            <a:xfrm>
              <a:off x="7688664" y="1144856"/>
              <a:ext cx="1635" cy="3782"/>
            </a:xfrm>
            <a:custGeom>
              <a:avLst/>
              <a:gdLst/>
              <a:ahLst/>
              <a:cxnLst/>
              <a:rect l="l" t="t" r="r" b="b"/>
              <a:pathLst>
                <a:path w="51" h="118" extrusionOk="0">
                  <a:moveTo>
                    <a:pt x="34" y="1"/>
                  </a:moveTo>
                  <a:cubicBezTo>
                    <a:pt x="34" y="1"/>
                    <a:pt x="17" y="34"/>
                    <a:pt x="17" y="67"/>
                  </a:cubicBezTo>
                  <a:cubicBezTo>
                    <a:pt x="1" y="101"/>
                    <a:pt x="17" y="117"/>
                    <a:pt x="17" y="117"/>
                  </a:cubicBezTo>
                  <a:cubicBezTo>
                    <a:pt x="17" y="117"/>
                    <a:pt x="34" y="101"/>
                    <a:pt x="34" y="67"/>
                  </a:cubicBezTo>
                  <a:cubicBezTo>
                    <a:pt x="51" y="34"/>
                    <a:pt x="34" y="1"/>
                    <a:pt x="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
            <p:cNvSpPr/>
            <p:nvPr/>
          </p:nvSpPr>
          <p:spPr>
            <a:xfrm>
              <a:off x="7162788" y="1105242"/>
              <a:ext cx="135539" cy="194928"/>
            </a:xfrm>
            <a:custGeom>
              <a:avLst/>
              <a:gdLst/>
              <a:ahLst/>
              <a:cxnLst/>
              <a:rect l="l" t="t" r="r" b="b"/>
              <a:pathLst>
                <a:path w="4229" h="6082" extrusionOk="0">
                  <a:moveTo>
                    <a:pt x="1" y="0"/>
                  </a:moveTo>
                  <a:lnTo>
                    <a:pt x="1" y="6082"/>
                  </a:lnTo>
                  <a:lnTo>
                    <a:pt x="4228" y="6082"/>
                  </a:lnTo>
                  <a:lnTo>
                    <a:pt x="422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
            <p:cNvSpPr/>
            <p:nvPr/>
          </p:nvSpPr>
          <p:spPr>
            <a:xfrm>
              <a:off x="7222785" y="1164407"/>
              <a:ext cx="23044" cy="1218"/>
            </a:xfrm>
            <a:custGeom>
              <a:avLst/>
              <a:gdLst/>
              <a:ahLst/>
              <a:cxnLst/>
              <a:rect l="l" t="t" r="r" b="b"/>
              <a:pathLst>
                <a:path w="719" h="38" extrusionOk="0">
                  <a:moveTo>
                    <a:pt x="359" y="0"/>
                  </a:moveTo>
                  <a:cubicBezTo>
                    <a:pt x="238" y="0"/>
                    <a:pt x="117" y="9"/>
                    <a:pt x="0" y="25"/>
                  </a:cubicBezTo>
                  <a:cubicBezTo>
                    <a:pt x="117" y="34"/>
                    <a:pt x="238" y="38"/>
                    <a:pt x="359" y="38"/>
                  </a:cubicBezTo>
                  <a:cubicBezTo>
                    <a:pt x="481" y="38"/>
                    <a:pt x="602" y="34"/>
                    <a:pt x="719" y="25"/>
                  </a:cubicBezTo>
                  <a:cubicBezTo>
                    <a:pt x="602" y="9"/>
                    <a:pt x="481" y="0"/>
                    <a:pt x="35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
            <p:cNvSpPr/>
            <p:nvPr/>
          </p:nvSpPr>
          <p:spPr>
            <a:xfrm>
              <a:off x="7176184" y="1169214"/>
              <a:ext cx="32691" cy="1635"/>
            </a:xfrm>
            <a:custGeom>
              <a:avLst/>
              <a:gdLst/>
              <a:ahLst/>
              <a:cxnLst/>
              <a:rect l="l" t="t" r="r" b="b"/>
              <a:pathLst>
                <a:path w="1020" h="51" extrusionOk="0">
                  <a:moveTo>
                    <a:pt x="510" y="1"/>
                  </a:moveTo>
                  <a:cubicBezTo>
                    <a:pt x="339" y="1"/>
                    <a:pt x="168" y="9"/>
                    <a:pt x="1" y="26"/>
                  </a:cubicBezTo>
                  <a:cubicBezTo>
                    <a:pt x="168" y="43"/>
                    <a:pt x="339" y="51"/>
                    <a:pt x="510" y="51"/>
                  </a:cubicBezTo>
                  <a:cubicBezTo>
                    <a:pt x="681" y="51"/>
                    <a:pt x="853" y="43"/>
                    <a:pt x="1020" y="26"/>
                  </a:cubicBezTo>
                  <a:cubicBezTo>
                    <a:pt x="853" y="9"/>
                    <a:pt x="681" y="1"/>
                    <a:pt x="5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
            <p:cNvSpPr/>
            <p:nvPr/>
          </p:nvSpPr>
          <p:spPr>
            <a:xfrm>
              <a:off x="7176184" y="1177804"/>
              <a:ext cx="32691" cy="1635"/>
            </a:xfrm>
            <a:custGeom>
              <a:avLst/>
              <a:gdLst/>
              <a:ahLst/>
              <a:cxnLst/>
              <a:rect l="l" t="t" r="r" b="b"/>
              <a:pathLst>
                <a:path w="1020" h="51" extrusionOk="0">
                  <a:moveTo>
                    <a:pt x="510" y="0"/>
                  </a:moveTo>
                  <a:cubicBezTo>
                    <a:pt x="339" y="0"/>
                    <a:pt x="168" y="8"/>
                    <a:pt x="1" y="25"/>
                  </a:cubicBezTo>
                  <a:cubicBezTo>
                    <a:pt x="168" y="42"/>
                    <a:pt x="339" y="50"/>
                    <a:pt x="510" y="50"/>
                  </a:cubicBezTo>
                  <a:cubicBezTo>
                    <a:pt x="681" y="50"/>
                    <a:pt x="853" y="42"/>
                    <a:pt x="1020" y="25"/>
                  </a:cubicBezTo>
                  <a:cubicBezTo>
                    <a:pt x="853" y="8"/>
                    <a:pt x="681" y="0"/>
                    <a:pt x="51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
            <p:cNvSpPr/>
            <p:nvPr/>
          </p:nvSpPr>
          <p:spPr>
            <a:xfrm>
              <a:off x="7176184" y="1186746"/>
              <a:ext cx="32691" cy="1250"/>
            </a:xfrm>
            <a:custGeom>
              <a:avLst/>
              <a:gdLst/>
              <a:ahLst/>
              <a:cxnLst/>
              <a:rect l="l" t="t" r="r" b="b"/>
              <a:pathLst>
                <a:path w="1020" h="39" extrusionOk="0">
                  <a:moveTo>
                    <a:pt x="510" y="1"/>
                  </a:moveTo>
                  <a:cubicBezTo>
                    <a:pt x="339" y="1"/>
                    <a:pt x="168" y="5"/>
                    <a:pt x="1" y="13"/>
                  </a:cubicBezTo>
                  <a:cubicBezTo>
                    <a:pt x="168" y="30"/>
                    <a:pt x="339" y="39"/>
                    <a:pt x="510" y="39"/>
                  </a:cubicBezTo>
                  <a:cubicBezTo>
                    <a:pt x="681" y="39"/>
                    <a:pt x="853" y="30"/>
                    <a:pt x="1020" y="13"/>
                  </a:cubicBezTo>
                  <a:cubicBezTo>
                    <a:pt x="853" y="5"/>
                    <a:pt x="681" y="1"/>
                    <a:pt x="5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
            <p:cNvSpPr/>
            <p:nvPr/>
          </p:nvSpPr>
          <p:spPr>
            <a:xfrm>
              <a:off x="7176184" y="1195335"/>
              <a:ext cx="18236" cy="1218"/>
            </a:xfrm>
            <a:custGeom>
              <a:avLst/>
              <a:gdLst/>
              <a:ahLst/>
              <a:cxnLst/>
              <a:rect l="l" t="t" r="r" b="b"/>
              <a:pathLst>
                <a:path w="569" h="38" extrusionOk="0">
                  <a:moveTo>
                    <a:pt x="278" y="0"/>
                  </a:moveTo>
                  <a:cubicBezTo>
                    <a:pt x="184" y="0"/>
                    <a:pt x="92" y="4"/>
                    <a:pt x="1" y="13"/>
                  </a:cubicBezTo>
                  <a:cubicBezTo>
                    <a:pt x="92" y="30"/>
                    <a:pt x="184" y="38"/>
                    <a:pt x="278" y="38"/>
                  </a:cubicBezTo>
                  <a:cubicBezTo>
                    <a:pt x="372" y="38"/>
                    <a:pt x="468" y="30"/>
                    <a:pt x="569" y="13"/>
                  </a:cubicBezTo>
                  <a:cubicBezTo>
                    <a:pt x="468" y="4"/>
                    <a:pt x="372" y="0"/>
                    <a:pt x="27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
            <p:cNvSpPr/>
            <p:nvPr/>
          </p:nvSpPr>
          <p:spPr>
            <a:xfrm>
              <a:off x="7222785" y="1178605"/>
              <a:ext cx="52498" cy="1090"/>
            </a:xfrm>
            <a:custGeom>
              <a:avLst/>
              <a:gdLst/>
              <a:ahLst/>
              <a:cxnLst/>
              <a:rect l="l" t="t" r="r" b="b"/>
              <a:pathLst>
                <a:path w="1638" h="34" extrusionOk="0">
                  <a:moveTo>
                    <a:pt x="819" y="0"/>
                  </a:moveTo>
                  <a:cubicBezTo>
                    <a:pt x="368" y="0"/>
                    <a:pt x="0" y="0"/>
                    <a:pt x="0" y="17"/>
                  </a:cubicBezTo>
                  <a:cubicBezTo>
                    <a:pt x="0" y="34"/>
                    <a:pt x="368" y="34"/>
                    <a:pt x="819" y="34"/>
                  </a:cubicBezTo>
                  <a:cubicBezTo>
                    <a:pt x="1270" y="34"/>
                    <a:pt x="1638" y="34"/>
                    <a:pt x="1638" y="17"/>
                  </a:cubicBezTo>
                  <a:cubicBezTo>
                    <a:pt x="1638" y="0"/>
                    <a:pt x="1270" y="0"/>
                    <a:pt x="81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
            <p:cNvSpPr/>
            <p:nvPr/>
          </p:nvSpPr>
          <p:spPr>
            <a:xfrm>
              <a:off x="7223298" y="1186617"/>
              <a:ext cx="53075" cy="1635"/>
            </a:xfrm>
            <a:custGeom>
              <a:avLst/>
              <a:gdLst/>
              <a:ahLst/>
              <a:cxnLst/>
              <a:rect l="l" t="t" r="r" b="b"/>
              <a:pathLst>
                <a:path w="1656" h="51" extrusionOk="0">
                  <a:moveTo>
                    <a:pt x="820" y="1"/>
                  </a:moveTo>
                  <a:cubicBezTo>
                    <a:pt x="369" y="1"/>
                    <a:pt x="1" y="17"/>
                    <a:pt x="1" y="34"/>
                  </a:cubicBezTo>
                  <a:cubicBezTo>
                    <a:pt x="1" y="34"/>
                    <a:pt x="369" y="51"/>
                    <a:pt x="820" y="51"/>
                  </a:cubicBezTo>
                  <a:cubicBezTo>
                    <a:pt x="1271" y="51"/>
                    <a:pt x="1655" y="34"/>
                    <a:pt x="1655" y="34"/>
                  </a:cubicBezTo>
                  <a:cubicBezTo>
                    <a:pt x="1655" y="17"/>
                    <a:pt x="1271" y="1"/>
                    <a:pt x="8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
            <p:cNvSpPr/>
            <p:nvPr/>
          </p:nvSpPr>
          <p:spPr>
            <a:xfrm>
              <a:off x="7222785" y="1206040"/>
              <a:ext cx="23044" cy="1250"/>
            </a:xfrm>
            <a:custGeom>
              <a:avLst/>
              <a:gdLst/>
              <a:ahLst/>
              <a:cxnLst/>
              <a:rect l="l" t="t" r="r" b="b"/>
              <a:pathLst>
                <a:path w="719" h="39" extrusionOk="0">
                  <a:moveTo>
                    <a:pt x="359" y="0"/>
                  </a:moveTo>
                  <a:cubicBezTo>
                    <a:pt x="238" y="0"/>
                    <a:pt x="117" y="5"/>
                    <a:pt x="0" y="13"/>
                  </a:cubicBezTo>
                  <a:cubicBezTo>
                    <a:pt x="117" y="30"/>
                    <a:pt x="238" y="38"/>
                    <a:pt x="359" y="38"/>
                  </a:cubicBezTo>
                  <a:cubicBezTo>
                    <a:pt x="481" y="38"/>
                    <a:pt x="602" y="30"/>
                    <a:pt x="719" y="13"/>
                  </a:cubicBezTo>
                  <a:cubicBezTo>
                    <a:pt x="602" y="5"/>
                    <a:pt x="481" y="0"/>
                    <a:pt x="35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
            <p:cNvSpPr/>
            <p:nvPr/>
          </p:nvSpPr>
          <p:spPr>
            <a:xfrm>
              <a:off x="7222785" y="1219821"/>
              <a:ext cx="52498" cy="1635"/>
            </a:xfrm>
            <a:custGeom>
              <a:avLst/>
              <a:gdLst/>
              <a:ahLst/>
              <a:cxnLst/>
              <a:rect l="l" t="t" r="r" b="b"/>
              <a:pathLst>
                <a:path w="1638" h="51" extrusionOk="0">
                  <a:moveTo>
                    <a:pt x="819" y="1"/>
                  </a:moveTo>
                  <a:cubicBezTo>
                    <a:pt x="368" y="1"/>
                    <a:pt x="0" y="17"/>
                    <a:pt x="0" y="17"/>
                  </a:cubicBezTo>
                  <a:cubicBezTo>
                    <a:pt x="0" y="34"/>
                    <a:pt x="368" y="51"/>
                    <a:pt x="819" y="51"/>
                  </a:cubicBezTo>
                  <a:cubicBezTo>
                    <a:pt x="1270" y="51"/>
                    <a:pt x="1638" y="34"/>
                    <a:pt x="1638" y="17"/>
                  </a:cubicBezTo>
                  <a:cubicBezTo>
                    <a:pt x="1638" y="17"/>
                    <a:pt x="1270" y="1"/>
                    <a:pt x="8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
            <p:cNvSpPr/>
            <p:nvPr/>
          </p:nvSpPr>
          <p:spPr>
            <a:xfrm>
              <a:off x="7223298" y="1228411"/>
              <a:ext cx="53075" cy="1090"/>
            </a:xfrm>
            <a:custGeom>
              <a:avLst/>
              <a:gdLst/>
              <a:ahLst/>
              <a:cxnLst/>
              <a:rect l="l" t="t" r="r" b="b"/>
              <a:pathLst>
                <a:path w="1656" h="34" extrusionOk="0">
                  <a:moveTo>
                    <a:pt x="820" y="0"/>
                  </a:moveTo>
                  <a:cubicBezTo>
                    <a:pt x="369" y="0"/>
                    <a:pt x="1" y="0"/>
                    <a:pt x="1" y="17"/>
                  </a:cubicBezTo>
                  <a:cubicBezTo>
                    <a:pt x="1" y="33"/>
                    <a:pt x="369" y="33"/>
                    <a:pt x="820" y="33"/>
                  </a:cubicBezTo>
                  <a:cubicBezTo>
                    <a:pt x="1271" y="33"/>
                    <a:pt x="1655" y="33"/>
                    <a:pt x="1655" y="17"/>
                  </a:cubicBezTo>
                  <a:cubicBezTo>
                    <a:pt x="1655" y="0"/>
                    <a:pt x="1271" y="0"/>
                    <a:pt x="82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
            <p:cNvSpPr/>
            <p:nvPr/>
          </p:nvSpPr>
          <p:spPr>
            <a:xfrm>
              <a:off x="7222785" y="1249019"/>
              <a:ext cx="23044" cy="1218"/>
            </a:xfrm>
            <a:custGeom>
              <a:avLst/>
              <a:gdLst/>
              <a:ahLst/>
              <a:cxnLst/>
              <a:rect l="l" t="t" r="r" b="b"/>
              <a:pathLst>
                <a:path w="719" h="38" extrusionOk="0">
                  <a:moveTo>
                    <a:pt x="359" y="0"/>
                  </a:moveTo>
                  <a:cubicBezTo>
                    <a:pt x="238" y="0"/>
                    <a:pt x="117" y="9"/>
                    <a:pt x="0" y="25"/>
                  </a:cubicBezTo>
                  <a:cubicBezTo>
                    <a:pt x="117" y="34"/>
                    <a:pt x="238" y="38"/>
                    <a:pt x="359" y="38"/>
                  </a:cubicBezTo>
                  <a:cubicBezTo>
                    <a:pt x="481" y="38"/>
                    <a:pt x="602" y="34"/>
                    <a:pt x="719" y="25"/>
                  </a:cubicBezTo>
                  <a:cubicBezTo>
                    <a:pt x="602" y="9"/>
                    <a:pt x="481" y="0"/>
                    <a:pt x="35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
            <p:cNvSpPr/>
            <p:nvPr/>
          </p:nvSpPr>
          <p:spPr>
            <a:xfrm>
              <a:off x="7222785" y="1263217"/>
              <a:ext cx="52498" cy="1090"/>
            </a:xfrm>
            <a:custGeom>
              <a:avLst/>
              <a:gdLst/>
              <a:ahLst/>
              <a:cxnLst/>
              <a:rect l="l" t="t" r="r" b="b"/>
              <a:pathLst>
                <a:path w="1638" h="34" extrusionOk="0">
                  <a:moveTo>
                    <a:pt x="819" y="0"/>
                  </a:moveTo>
                  <a:cubicBezTo>
                    <a:pt x="368" y="0"/>
                    <a:pt x="0" y="0"/>
                    <a:pt x="0" y="17"/>
                  </a:cubicBezTo>
                  <a:cubicBezTo>
                    <a:pt x="0" y="34"/>
                    <a:pt x="368" y="34"/>
                    <a:pt x="819" y="34"/>
                  </a:cubicBezTo>
                  <a:cubicBezTo>
                    <a:pt x="1270" y="34"/>
                    <a:pt x="1638" y="34"/>
                    <a:pt x="1638" y="17"/>
                  </a:cubicBezTo>
                  <a:cubicBezTo>
                    <a:pt x="1638" y="0"/>
                    <a:pt x="1270" y="0"/>
                    <a:pt x="81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
            <p:cNvSpPr/>
            <p:nvPr/>
          </p:nvSpPr>
          <p:spPr>
            <a:xfrm>
              <a:off x="7223298" y="1271229"/>
              <a:ext cx="53075" cy="1635"/>
            </a:xfrm>
            <a:custGeom>
              <a:avLst/>
              <a:gdLst/>
              <a:ahLst/>
              <a:cxnLst/>
              <a:rect l="l" t="t" r="r" b="b"/>
              <a:pathLst>
                <a:path w="1656" h="51" extrusionOk="0">
                  <a:moveTo>
                    <a:pt x="820" y="1"/>
                  </a:moveTo>
                  <a:cubicBezTo>
                    <a:pt x="369" y="1"/>
                    <a:pt x="1" y="17"/>
                    <a:pt x="1" y="34"/>
                  </a:cubicBezTo>
                  <a:cubicBezTo>
                    <a:pt x="1" y="34"/>
                    <a:pt x="369" y="51"/>
                    <a:pt x="820" y="51"/>
                  </a:cubicBezTo>
                  <a:cubicBezTo>
                    <a:pt x="1271" y="51"/>
                    <a:pt x="1655" y="34"/>
                    <a:pt x="1655" y="34"/>
                  </a:cubicBezTo>
                  <a:cubicBezTo>
                    <a:pt x="1655" y="17"/>
                    <a:pt x="1271" y="1"/>
                    <a:pt x="8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
            <p:cNvSpPr/>
            <p:nvPr/>
          </p:nvSpPr>
          <p:spPr>
            <a:xfrm>
              <a:off x="7227048" y="1142709"/>
              <a:ext cx="55735" cy="1122"/>
            </a:xfrm>
            <a:custGeom>
              <a:avLst/>
              <a:gdLst/>
              <a:ahLst/>
              <a:cxnLst/>
              <a:rect l="l" t="t" r="r" b="b"/>
              <a:pathLst>
                <a:path w="1739" h="35" extrusionOk="0">
                  <a:moveTo>
                    <a:pt x="870" y="1"/>
                  </a:moveTo>
                  <a:cubicBezTo>
                    <a:pt x="385" y="1"/>
                    <a:pt x="1" y="1"/>
                    <a:pt x="1" y="17"/>
                  </a:cubicBezTo>
                  <a:cubicBezTo>
                    <a:pt x="1" y="34"/>
                    <a:pt x="385" y="34"/>
                    <a:pt x="870" y="34"/>
                  </a:cubicBezTo>
                  <a:cubicBezTo>
                    <a:pt x="1338" y="34"/>
                    <a:pt x="1739" y="34"/>
                    <a:pt x="1739" y="17"/>
                  </a:cubicBezTo>
                  <a:cubicBezTo>
                    <a:pt x="1739" y="1"/>
                    <a:pt x="1338" y="1"/>
                    <a:pt x="87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
            <p:cNvSpPr/>
            <p:nvPr/>
          </p:nvSpPr>
          <p:spPr>
            <a:xfrm>
              <a:off x="7227593" y="1150465"/>
              <a:ext cx="27884" cy="1667"/>
            </a:xfrm>
            <a:custGeom>
              <a:avLst/>
              <a:gdLst/>
              <a:ahLst/>
              <a:cxnLst/>
              <a:rect l="l" t="t" r="r" b="b"/>
              <a:pathLst>
                <a:path w="870" h="52" extrusionOk="0">
                  <a:moveTo>
                    <a:pt x="429" y="1"/>
                  </a:moveTo>
                  <a:cubicBezTo>
                    <a:pt x="285" y="1"/>
                    <a:pt x="143" y="9"/>
                    <a:pt x="1" y="26"/>
                  </a:cubicBezTo>
                  <a:cubicBezTo>
                    <a:pt x="143" y="43"/>
                    <a:pt x="285" y="51"/>
                    <a:pt x="429" y="51"/>
                  </a:cubicBezTo>
                  <a:cubicBezTo>
                    <a:pt x="573" y="51"/>
                    <a:pt x="719" y="43"/>
                    <a:pt x="869" y="26"/>
                  </a:cubicBezTo>
                  <a:cubicBezTo>
                    <a:pt x="719" y="9"/>
                    <a:pt x="573" y="1"/>
                    <a:pt x="42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
            <p:cNvSpPr/>
            <p:nvPr/>
          </p:nvSpPr>
          <p:spPr>
            <a:xfrm>
              <a:off x="7175511" y="1119697"/>
              <a:ext cx="36056" cy="35896"/>
            </a:xfrm>
            <a:custGeom>
              <a:avLst/>
              <a:gdLst/>
              <a:ahLst/>
              <a:cxnLst/>
              <a:rect l="l" t="t" r="r" b="b"/>
              <a:pathLst>
                <a:path w="1125" h="1120" extrusionOk="0">
                  <a:moveTo>
                    <a:pt x="22" y="0"/>
                  </a:moveTo>
                  <a:cubicBezTo>
                    <a:pt x="33" y="0"/>
                    <a:pt x="13" y="16"/>
                    <a:pt x="5" y="20"/>
                  </a:cubicBezTo>
                  <a:lnTo>
                    <a:pt x="5" y="20"/>
                  </a:lnTo>
                  <a:lnTo>
                    <a:pt x="5" y="17"/>
                  </a:lnTo>
                  <a:cubicBezTo>
                    <a:pt x="2" y="20"/>
                    <a:pt x="1" y="22"/>
                    <a:pt x="2" y="22"/>
                  </a:cubicBezTo>
                  <a:cubicBezTo>
                    <a:pt x="2" y="22"/>
                    <a:pt x="3" y="21"/>
                    <a:pt x="5" y="20"/>
                  </a:cubicBezTo>
                  <a:lnTo>
                    <a:pt x="5" y="20"/>
                  </a:lnTo>
                  <a:lnTo>
                    <a:pt x="5" y="167"/>
                  </a:lnTo>
                  <a:lnTo>
                    <a:pt x="5" y="318"/>
                  </a:lnTo>
                  <a:lnTo>
                    <a:pt x="5" y="585"/>
                  </a:lnTo>
                  <a:cubicBezTo>
                    <a:pt x="5" y="769"/>
                    <a:pt x="5" y="953"/>
                    <a:pt x="5" y="1103"/>
                  </a:cubicBezTo>
                  <a:lnTo>
                    <a:pt x="5" y="1120"/>
                  </a:lnTo>
                  <a:lnTo>
                    <a:pt x="824" y="1120"/>
                  </a:lnTo>
                  <a:lnTo>
                    <a:pt x="1041" y="1103"/>
                  </a:lnTo>
                  <a:lnTo>
                    <a:pt x="807" y="1103"/>
                  </a:lnTo>
                  <a:lnTo>
                    <a:pt x="38" y="1087"/>
                  </a:lnTo>
                  <a:lnTo>
                    <a:pt x="38" y="1087"/>
                  </a:lnTo>
                  <a:cubicBezTo>
                    <a:pt x="38" y="939"/>
                    <a:pt x="38" y="762"/>
                    <a:pt x="38" y="585"/>
                  </a:cubicBezTo>
                  <a:lnTo>
                    <a:pt x="38" y="318"/>
                  </a:lnTo>
                  <a:lnTo>
                    <a:pt x="38" y="167"/>
                  </a:lnTo>
                  <a:lnTo>
                    <a:pt x="38" y="34"/>
                  </a:lnTo>
                  <a:lnTo>
                    <a:pt x="1091" y="34"/>
                  </a:lnTo>
                  <a:cubicBezTo>
                    <a:pt x="1092" y="344"/>
                    <a:pt x="1108" y="605"/>
                    <a:pt x="1108" y="802"/>
                  </a:cubicBezTo>
                  <a:cubicBezTo>
                    <a:pt x="1108" y="886"/>
                    <a:pt x="1108" y="953"/>
                    <a:pt x="1108" y="1019"/>
                  </a:cubicBezTo>
                  <a:cubicBezTo>
                    <a:pt x="1108" y="1053"/>
                    <a:pt x="1108" y="1070"/>
                    <a:pt x="1108" y="1103"/>
                  </a:cubicBezTo>
                  <a:cubicBezTo>
                    <a:pt x="1108" y="1086"/>
                    <a:pt x="1124" y="1053"/>
                    <a:pt x="1124" y="1036"/>
                  </a:cubicBezTo>
                  <a:cubicBezTo>
                    <a:pt x="1124" y="969"/>
                    <a:pt x="1124" y="902"/>
                    <a:pt x="1124" y="802"/>
                  </a:cubicBezTo>
                  <a:cubicBezTo>
                    <a:pt x="1124" y="602"/>
                    <a:pt x="1124" y="334"/>
                    <a:pt x="1124" y="17"/>
                  </a:cubicBezTo>
                  <a:lnTo>
                    <a:pt x="112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
            <p:cNvSpPr/>
            <p:nvPr/>
          </p:nvSpPr>
          <p:spPr>
            <a:xfrm>
              <a:off x="7185287" y="1127036"/>
              <a:ext cx="16634" cy="19262"/>
            </a:xfrm>
            <a:custGeom>
              <a:avLst/>
              <a:gdLst/>
              <a:ahLst/>
              <a:cxnLst/>
              <a:rect l="l" t="t" r="r" b="b"/>
              <a:pathLst>
                <a:path w="519" h="601" extrusionOk="0">
                  <a:moveTo>
                    <a:pt x="255" y="1"/>
                  </a:moveTo>
                  <a:cubicBezTo>
                    <a:pt x="242" y="1"/>
                    <a:pt x="230" y="2"/>
                    <a:pt x="218" y="5"/>
                  </a:cubicBezTo>
                  <a:cubicBezTo>
                    <a:pt x="207" y="5"/>
                    <a:pt x="196" y="12"/>
                    <a:pt x="185" y="22"/>
                  </a:cubicBezTo>
                  <a:lnTo>
                    <a:pt x="185" y="22"/>
                  </a:lnTo>
                  <a:cubicBezTo>
                    <a:pt x="162" y="22"/>
                    <a:pt x="148" y="25"/>
                    <a:pt x="134" y="39"/>
                  </a:cubicBezTo>
                  <a:cubicBezTo>
                    <a:pt x="152" y="30"/>
                    <a:pt x="171" y="25"/>
                    <a:pt x="183" y="23"/>
                  </a:cubicBezTo>
                  <a:lnTo>
                    <a:pt x="183" y="23"/>
                  </a:lnTo>
                  <a:cubicBezTo>
                    <a:pt x="178" y="28"/>
                    <a:pt x="173" y="33"/>
                    <a:pt x="168" y="39"/>
                  </a:cubicBezTo>
                  <a:cubicBezTo>
                    <a:pt x="184" y="22"/>
                    <a:pt x="201" y="22"/>
                    <a:pt x="218" y="22"/>
                  </a:cubicBezTo>
                  <a:cubicBezTo>
                    <a:pt x="230" y="19"/>
                    <a:pt x="242" y="17"/>
                    <a:pt x="255" y="17"/>
                  </a:cubicBezTo>
                  <a:cubicBezTo>
                    <a:pt x="309" y="17"/>
                    <a:pt x="361" y="45"/>
                    <a:pt x="402" y="72"/>
                  </a:cubicBezTo>
                  <a:cubicBezTo>
                    <a:pt x="468" y="139"/>
                    <a:pt x="502" y="222"/>
                    <a:pt x="502" y="306"/>
                  </a:cubicBezTo>
                  <a:cubicBezTo>
                    <a:pt x="502" y="423"/>
                    <a:pt x="435" y="523"/>
                    <a:pt x="335" y="557"/>
                  </a:cubicBezTo>
                  <a:cubicBezTo>
                    <a:pt x="313" y="564"/>
                    <a:pt x="291" y="567"/>
                    <a:pt x="269" y="567"/>
                  </a:cubicBezTo>
                  <a:cubicBezTo>
                    <a:pt x="187" y="567"/>
                    <a:pt x="103" y="522"/>
                    <a:pt x="51" y="456"/>
                  </a:cubicBezTo>
                  <a:cubicBezTo>
                    <a:pt x="17" y="373"/>
                    <a:pt x="1" y="272"/>
                    <a:pt x="34" y="189"/>
                  </a:cubicBezTo>
                  <a:cubicBezTo>
                    <a:pt x="51" y="122"/>
                    <a:pt x="84" y="72"/>
                    <a:pt x="134" y="39"/>
                  </a:cubicBezTo>
                  <a:lnTo>
                    <a:pt x="134" y="39"/>
                  </a:lnTo>
                  <a:cubicBezTo>
                    <a:pt x="84" y="72"/>
                    <a:pt x="34" y="122"/>
                    <a:pt x="17" y="189"/>
                  </a:cubicBezTo>
                  <a:cubicBezTo>
                    <a:pt x="1" y="222"/>
                    <a:pt x="1" y="272"/>
                    <a:pt x="1" y="306"/>
                  </a:cubicBezTo>
                  <a:cubicBezTo>
                    <a:pt x="1" y="356"/>
                    <a:pt x="17" y="423"/>
                    <a:pt x="34" y="456"/>
                  </a:cubicBezTo>
                  <a:cubicBezTo>
                    <a:pt x="87" y="549"/>
                    <a:pt x="172" y="600"/>
                    <a:pt x="272" y="600"/>
                  </a:cubicBezTo>
                  <a:cubicBezTo>
                    <a:pt x="298" y="600"/>
                    <a:pt x="324" y="597"/>
                    <a:pt x="352" y="590"/>
                  </a:cubicBezTo>
                  <a:cubicBezTo>
                    <a:pt x="402" y="573"/>
                    <a:pt x="452" y="523"/>
                    <a:pt x="485" y="473"/>
                  </a:cubicBezTo>
                  <a:cubicBezTo>
                    <a:pt x="502" y="423"/>
                    <a:pt x="519" y="373"/>
                    <a:pt x="519" y="306"/>
                  </a:cubicBezTo>
                  <a:cubicBezTo>
                    <a:pt x="519" y="206"/>
                    <a:pt x="485" y="122"/>
                    <a:pt x="402" y="55"/>
                  </a:cubicBezTo>
                  <a:cubicBezTo>
                    <a:pt x="361" y="28"/>
                    <a:pt x="309" y="1"/>
                    <a:pt x="25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
            <p:cNvSpPr/>
            <p:nvPr/>
          </p:nvSpPr>
          <p:spPr>
            <a:xfrm>
              <a:off x="7200831" y="1135209"/>
              <a:ext cx="3237" cy="3782"/>
            </a:xfrm>
            <a:custGeom>
              <a:avLst/>
              <a:gdLst/>
              <a:ahLst/>
              <a:cxnLst/>
              <a:rect l="l" t="t" r="r" b="b"/>
              <a:pathLst>
                <a:path w="101" h="118" extrusionOk="0">
                  <a:moveTo>
                    <a:pt x="34" y="1"/>
                  </a:moveTo>
                  <a:cubicBezTo>
                    <a:pt x="17" y="1"/>
                    <a:pt x="0" y="1"/>
                    <a:pt x="0" y="17"/>
                  </a:cubicBezTo>
                  <a:cubicBezTo>
                    <a:pt x="0" y="17"/>
                    <a:pt x="50" y="17"/>
                    <a:pt x="50" y="68"/>
                  </a:cubicBezTo>
                  <a:cubicBezTo>
                    <a:pt x="50" y="101"/>
                    <a:pt x="17" y="118"/>
                    <a:pt x="17" y="118"/>
                  </a:cubicBezTo>
                  <a:lnTo>
                    <a:pt x="50" y="118"/>
                  </a:lnTo>
                  <a:cubicBezTo>
                    <a:pt x="100" y="101"/>
                    <a:pt x="84" y="17"/>
                    <a:pt x="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
            <p:cNvSpPr/>
            <p:nvPr/>
          </p:nvSpPr>
          <p:spPr>
            <a:xfrm>
              <a:off x="7183139" y="1136812"/>
              <a:ext cx="3269" cy="3782"/>
            </a:xfrm>
            <a:custGeom>
              <a:avLst/>
              <a:gdLst/>
              <a:ahLst/>
              <a:cxnLst/>
              <a:rect l="l" t="t" r="r" b="b"/>
              <a:pathLst>
                <a:path w="102" h="118" extrusionOk="0">
                  <a:moveTo>
                    <a:pt x="84" y="1"/>
                  </a:moveTo>
                  <a:cubicBezTo>
                    <a:pt x="68" y="1"/>
                    <a:pt x="68" y="1"/>
                    <a:pt x="51" y="18"/>
                  </a:cubicBezTo>
                  <a:cubicBezTo>
                    <a:pt x="1" y="51"/>
                    <a:pt x="34" y="118"/>
                    <a:pt x="84" y="118"/>
                  </a:cubicBezTo>
                  <a:cubicBezTo>
                    <a:pt x="101" y="118"/>
                    <a:pt x="101" y="118"/>
                    <a:pt x="101" y="101"/>
                  </a:cubicBezTo>
                  <a:cubicBezTo>
                    <a:pt x="101" y="101"/>
                    <a:pt x="68" y="101"/>
                    <a:pt x="51" y="68"/>
                  </a:cubicBezTo>
                  <a:cubicBezTo>
                    <a:pt x="51" y="34"/>
                    <a:pt x="84" y="18"/>
                    <a:pt x="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
            <p:cNvSpPr/>
            <p:nvPr/>
          </p:nvSpPr>
          <p:spPr>
            <a:xfrm>
              <a:off x="7190639" y="1139504"/>
              <a:ext cx="6987" cy="2692"/>
            </a:xfrm>
            <a:custGeom>
              <a:avLst/>
              <a:gdLst/>
              <a:ahLst/>
              <a:cxnLst/>
              <a:rect l="l" t="t" r="r" b="b"/>
              <a:pathLst>
                <a:path w="218" h="84" extrusionOk="0">
                  <a:moveTo>
                    <a:pt x="218" y="0"/>
                  </a:moveTo>
                  <a:lnTo>
                    <a:pt x="218" y="0"/>
                  </a:lnTo>
                  <a:cubicBezTo>
                    <a:pt x="218" y="1"/>
                    <a:pt x="184" y="51"/>
                    <a:pt x="118" y="51"/>
                  </a:cubicBezTo>
                  <a:cubicBezTo>
                    <a:pt x="84" y="51"/>
                    <a:pt x="34" y="34"/>
                    <a:pt x="1" y="17"/>
                  </a:cubicBezTo>
                  <a:lnTo>
                    <a:pt x="1" y="17"/>
                  </a:lnTo>
                  <a:cubicBezTo>
                    <a:pt x="1" y="17"/>
                    <a:pt x="34" y="84"/>
                    <a:pt x="118" y="84"/>
                  </a:cubicBezTo>
                  <a:cubicBezTo>
                    <a:pt x="201" y="67"/>
                    <a:pt x="218" y="1"/>
                    <a:pt x="2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
            <p:cNvSpPr/>
            <p:nvPr/>
          </p:nvSpPr>
          <p:spPr>
            <a:xfrm>
              <a:off x="7186376" y="1129312"/>
              <a:ext cx="12884" cy="3493"/>
            </a:xfrm>
            <a:custGeom>
              <a:avLst/>
              <a:gdLst/>
              <a:ahLst/>
              <a:cxnLst/>
              <a:rect l="l" t="t" r="r" b="b"/>
              <a:pathLst>
                <a:path w="402" h="109" extrusionOk="0">
                  <a:moveTo>
                    <a:pt x="217" y="1"/>
                  </a:moveTo>
                  <a:lnTo>
                    <a:pt x="201" y="18"/>
                  </a:lnTo>
                  <a:cubicBezTo>
                    <a:pt x="150" y="68"/>
                    <a:pt x="84" y="101"/>
                    <a:pt x="0" y="101"/>
                  </a:cubicBezTo>
                  <a:cubicBezTo>
                    <a:pt x="0" y="101"/>
                    <a:pt x="15" y="109"/>
                    <a:pt x="35" y="109"/>
                  </a:cubicBezTo>
                  <a:cubicBezTo>
                    <a:pt x="45" y="109"/>
                    <a:pt x="56" y="107"/>
                    <a:pt x="67" y="101"/>
                  </a:cubicBezTo>
                  <a:cubicBezTo>
                    <a:pt x="125" y="101"/>
                    <a:pt x="171" y="88"/>
                    <a:pt x="204" y="52"/>
                  </a:cubicBezTo>
                  <a:lnTo>
                    <a:pt x="204" y="52"/>
                  </a:lnTo>
                  <a:cubicBezTo>
                    <a:pt x="213" y="74"/>
                    <a:pt x="240" y="88"/>
                    <a:pt x="267" y="101"/>
                  </a:cubicBezTo>
                  <a:cubicBezTo>
                    <a:pt x="301" y="101"/>
                    <a:pt x="318" y="101"/>
                    <a:pt x="334" y="85"/>
                  </a:cubicBezTo>
                  <a:cubicBezTo>
                    <a:pt x="384" y="68"/>
                    <a:pt x="401" y="68"/>
                    <a:pt x="401" y="51"/>
                  </a:cubicBezTo>
                  <a:lnTo>
                    <a:pt x="401" y="51"/>
                  </a:lnTo>
                  <a:cubicBezTo>
                    <a:pt x="401" y="51"/>
                    <a:pt x="368" y="68"/>
                    <a:pt x="334" y="68"/>
                  </a:cubicBezTo>
                  <a:cubicBezTo>
                    <a:pt x="326" y="76"/>
                    <a:pt x="318" y="80"/>
                    <a:pt x="307" y="80"/>
                  </a:cubicBezTo>
                  <a:cubicBezTo>
                    <a:pt x="297" y="80"/>
                    <a:pt x="284" y="76"/>
                    <a:pt x="267" y="68"/>
                  </a:cubicBezTo>
                  <a:cubicBezTo>
                    <a:pt x="251" y="68"/>
                    <a:pt x="234" y="51"/>
                    <a:pt x="234" y="18"/>
                  </a:cubicBezTo>
                  <a:lnTo>
                    <a:pt x="21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
            <p:cNvSpPr/>
            <p:nvPr/>
          </p:nvSpPr>
          <p:spPr>
            <a:xfrm>
              <a:off x="7180992" y="1147965"/>
              <a:ext cx="25736" cy="7628"/>
            </a:xfrm>
            <a:custGeom>
              <a:avLst/>
              <a:gdLst/>
              <a:ahLst/>
              <a:cxnLst/>
              <a:rect l="l" t="t" r="r" b="b"/>
              <a:pathLst>
                <a:path w="803" h="238" extrusionOk="0">
                  <a:moveTo>
                    <a:pt x="448" y="1"/>
                  </a:moveTo>
                  <a:cubicBezTo>
                    <a:pt x="433" y="1"/>
                    <a:pt x="417" y="2"/>
                    <a:pt x="402" y="4"/>
                  </a:cubicBezTo>
                  <a:cubicBezTo>
                    <a:pt x="285" y="4"/>
                    <a:pt x="168" y="37"/>
                    <a:pt x="85" y="121"/>
                  </a:cubicBezTo>
                  <a:cubicBezTo>
                    <a:pt x="51" y="137"/>
                    <a:pt x="34" y="171"/>
                    <a:pt x="18" y="204"/>
                  </a:cubicBezTo>
                  <a:cubicBezTo>
                    <a:pt x="18" y="204"/>
                    <a:pt x="1" y="221"/>
                    <a:pt x="1" y="238"/>
                  </a:cubicBezTo>
                  <a:cubicBezTo>
                    <a:pt x="34" y="204"/>
                    <a:pt x="68" y="171"/>
                    <a:pt x="101" y="137"/>
                  </a:cubicBezTo>
                  <a:cubicBezTo>
                    <a:pt x="185" y="71"/>
                    <a:pt x="285" y="20"/>
                    <a:pt x="402" y="20"/>
                  </a:cubicBezTo>
                  <a:cubicBezTo>
                    <a:pt x="502" y="20"/>
                    <a:pt x="619" y="54"/>
                    <a:pt x="703" y="121"/>
                  </a:cubicBezTo>
                  <a:cubicBezTo>
                    <a:pt x="736" y="154"/>
                    <a:pt x="770" y="188"/>
                    <a:pt x="803" y="221"/>
                  </a:cubicBezTo>
                  <a:cubicBezTo>
                    <a:pt x="803" y="204"/>
                    <a:pt x="786" y="204"/>
                    <a:pt x="786" y="188"/>
                  </a:cubicBezTo>
                  <a:cubicBezTo>
                    <a:pt x="770" y="154"/>
                    <a:pt x="736" y="137"/>
                    <a:pt x="719" y="104"/>
                  </a:cubicBezTo>
                  <a:cubicBezTo>
                    <a:pt x="647" y="46"/>
                    <a:pt x="549" y="1"/>
                    <a:pt x="44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
            <p:cNvSpPr/>
            <p:nvPr/>
          </p:nvSpPr>
          <p:spPr>
            <a:xfrm>
              <a:off x="7192786" y="1134696"/>
              <a:ext cx="2724" cy="4295"/>
            </a:xfrm>
            <a:custGeom>
              <a:avLst/>
              <a:gdLst/>
              <a:ahLst/>
              <a:cxnLst/>
              <a:rect l="l" t="t" r="r" b="b"/>
              <a:pathLst>
                <a:path w="85" h="134" extrusionOk="0">
                  <a:moveTo>
                    <a:pt x="17" y="0"/>
                  </a:moveTo>
                  <a:cubicBezTo>
                    <a:pt x="17" y="0"/>
                    <a:pt x="1" y="33"/>
                    <a:pt x="34" y="84"/>
                  </a:cubicBezTo>
                  <a:cubicBezTo>
                    <a:pt x="34" y="97"/>
                    <a:pt x="45" y="100"/>
                    <a:pt x="49" y="109"/>
                  </a:cubicBezTo>
                  <a:lnTo>
                    <a:pt x="49" y="109"/>
                  </a:lnTo>
                  <a:cubicBezTo>
                    <a:pt x="45" y="123"/>
                    <a:pt x="34" y="134"/>
                    <a:pt x="34" y="134"/>
                  </a:cubicBezTo>
                  <a:cubicBezTo>
                    <a:pt x="34" y="134"/>
                    <a:pt x="51" y="134"/>
                    <a:pt x="84" y="117"/>
                  </a:cubicBezTo>
                  <a:lnTo>
                    <a:pt x="84" y="100"/>
                  </a:lnTo>
                  <a:lnTo>
                    <a:pt x="67" y="100"/>
                  </a:lnTo>
                  <a:cubicBezTo>
                    <a:pt x="67" y="84"/>
                    <a:pt x="67" y="84"/>
                    <a:pt x="51" y="67"/>
                  </a:cubicBezTo>
                  <a:cubicBezTo>
                    <a:pt x="34" y="33"/>
                    <a:pt x="34"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
            <p:cNvSpPr/>
            <p:nvPr/>
          </p:nvSpPr>
          <p:spPr>
            <a:xfrm>
              <a:off x="7195991" y="1135081"/>
              <a:ext cx="2724" cy="1250"/>
            </a:xfrm>
            <a:custGeom>
              <a:avLst/>
              <a:gdLst/>
              <a:ahLst/>
              <a:cxnLst/>
              <a:rect l="l" t="t" r="r" b="b"/>
              <a:pathLst>
                <a:path w="85" h="39" extrusionOk="0">
                  <a:moveTo>
                    <a:pt x="67" y="0"/>
                  </a:moveTo>
                  <a:cubicBezTo>
                    <a:pt x="63" y="0"/>
                    <a:pt x="58" y="1"/>
                    <a:pt x="51" y="5"/>
                  </a:cubicBezTo>
                  <a:cubicBezTo>
                    <a:pt x="18" y="5"/>
                    <a:pt x="1" y="38"/>
                    <a:pt x="18" y="38"/>
                  </a:cubicBezTo>
                  <a:cubicBezTo>
                    <a:pt x="18" y="38"/>
                    <a:pt x="34" y="21"/>
                    <a:pt x="51" y="21"/>
                  </a:cubicBezTo>
                  <a:lnTo>
                    <a:pt x="84" y="21"/>
                  </a:lnTo>
                  <a:cubicBezTo>
                    <a:pt x="84" y="21"/>
                    <a:pt x="84" y="0"/>
                    <a:pt x="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
            <p:cNvSpPr/>
            <p:nvPr/>
          </p:nvSpPr>
          <p:spPr>
            <a:xfrm>
              <a:off x="7187979" y="1135754"/>
              <a:ext cx="2692" cy="1090"/>
            </a:xfrm>
            <a:custGeom>
              <a:avLst/>
              <a:gdLst/>
              <a:ahLst/>
              <a:cxnLst/>
              <a:rect l="l" t="t" r="r" b="b"/>
              <a:pathLst>
                <a:path w="84" h="34" extrusionOk="0">
                  <a:moveTo>
                    <a:pt x="50" y="0"/>
                  </a:moveTo>
                  <a:cubicBezTo>
                    <a:pt x="17" y="0"/>
                    <a:pt x="0" y="17"/>
                    <a:pt x="0" y="34"/>
                  </a:cubicBezTo>
                  <a:lnTo>
                    <a:pt x="84" y="34"/>
                  </a:lnTo>
                  <a:cubicBezTo>
                    <a:pt x="84" y="17"/>
                    <a:pt x="67" y="0"/>
                    <a:pt x="5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
            <p:cNvSpPr/>
            <p:nvPr/>
          </p:nvSpPr>
          <p:spPr>
            <a:xfrm>
              <a:off x="7190639" y="1144856"/>
              <a:ext cx="1122" cy="4327"/>
            </a:xfrm>
            <a:custGeom>
              <a:avLst/>
              <a:gdLst/>
              <a:ahLst/>
              <a:cxnLst/>
              <a:rect l="l" t="t" r="r" b="b"/>
              <a:pathLst>
                <a:path w="35" h="135" extrusionOk="0">
                  <a:moveTo>
                    <a:pt x="1" y="1"/>
                  </a:moveTo>
                  <a:cubicBezTo>
                    <a:pt x="1" y="1"/>
                    <a:pt x="1" y="34"/>
                    <a:pt x="1" y="67"/>
                  </a:cubicBezTo>
                  <a:cubicBezTo>
                    <a:pt x="1" y="101"/>
                    <a:pt x="17" y="134"/>
                    <a:pt x="17" y="134"/>
                  </a:cubicBezTo>
                  <a:cubicBezTo>
                    <a:pt x="17" y="117"/>
                    <a:pt x="34" y="101"/>
                    <a:pt x="17" y="67"/>
                  </a:cubicBezTo>
                  <a:cubicBezTo>
                    <a:pt x="17" y="34"/>
                    <a:pt x="17" y="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
            <p:cNvSpPr/>
            <p:nvPr/>
          </p:nvSpPr>
          <p:spPr>
            <a:xfrm>
              <a:off x="7197081" y="1144856"/>
              <a:ext cx="1090" cy="3782"/>
            </a:xfrm>
            <a:custGeom>
              <a:avLst/>
              <a:gdLst/>
              <a:ahLst/>
              <a:cxnLst/>
              <a:rect l="l" t="t" r="r" b="b"/>
              <a:pathLst>
                <a:path w="34" h="118" extrusionOk="0">
                  <a:moveTo>
                    <a:pt x="17" y="1"/>
                  </a:moveTo>
                  <a:cubicBezTo>
                    <a:pt x="17" y="1"/>
                    <a:pt x="0" y="17"/>
                    <a:pt x="0" y="51"/>
                  </a:cubicBezTo>
                  <a:cubicBezTo>
                    <a:pt x="0" y="84"/>
                    <a:pt x="0" y="117"/>
                    <a:pt x="0" y="117"/>
                  </a:cubicBezTo>
                  <a:cubicBezTo>
                    <a:pt x="17" y="117"/>
                    <a:pt x="17" y="84"/>
                    <a:pt x="17" y="67"/>
                  </a:cubicBezTo>
                  <a:cubicBezTo>
                    <a:pt x="34" y="3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
            <p:cNvSpPr/>
            <p:nvPr/>
          </p:nvSpPr>
          <p:spPr>
            <a:xfrm>
              <a:off x="7184742" y="1140562"/>
              <a:ext cx="2179" cy="10769"/>
            </a:xfrm>
            <a:custGeom>
              <a:avLst/>
              <a:gdLst/>
              <a:ahLst/>
              <a:cxnLst/>
              <a:rect l="l" t="t" r="r" b="b"/>
              <a:pathLst>
                <a:path w="68" h="336" extrusionOk="0">
                  <a:moveTo>
                    <a:pt x="18" y="1"/>
                  </a:moveTo>
                  <a:cubicBezTo>
                    <a:pt x="18" y="1"/>
                    <a:pt x="18" y="68"/>
                    <a:pt x="18" y="168"/>
                  </a:cubicBezTo>
                  <a:cubicBezTo>
                    <a:pt x="18" y="251"/>
                    <a:pt x="1" y="335"/>
                    <a:pt x="1" y="335"/>
                  </a:cubicBezTo>
                  <a:cubicBezTo>
                    <a:pt x="51" y="235"/>
                    <a:pt x="68" y="101"/>
                    <a:pt x="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
            <p:cNvSpPr/>
            <p:nvPr/>
          </p:nvSpPr>
          <p:spPr>
            <a:xfrm>
              <a:off x="7201344" y="1138446"/>
              <a:ext cx="2179" cy="12339"/>
            </a:xfrm>
            <a:custGeom>
              <a:avLst/>
              <a:gdLst/>
              <a:ahLst/>
              <a:cxnLst/>
              <a:rect l="l" t="t" r="r" b="b"/>
              <a:pathLst>
                <a:path w="68" h="385" extrusionOk="0">
                  <a:moveTo>
                    <a:pt x="1" y="0"/>
                  </a:moveTo>
                  <a:cubicBezTo>
                    <a:pt x="1" y="134"/>
                    <a:pt x="18" y="251"/>
                    <a:pt x="68" y="384"/>
                  </a:cubicBezTo>
                  <a:cubicBezTo>
                    <a:pt x="51" y="251"/>
                    <a:pt x="34" y="13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
            <p:cNvSpPr/>
            <p:nvPr/>
          </p:nvSpPr>
          <p:spPr>
            <a:xfrm>
              <a:off x="7351818" y="1408339"/>
              <a:ext cx="265662" cy="151020"/>
            </a:xfrm>
            <a:custGeom>
              <a:avLst/>
              <a:gdLst/>
              <a:ahLst/>
              <a:cxnLst/>
              <a:rect l="l" t="t" r="r" b="b"/>
              <a:pathLst>
                <a:path w="8289" h="4712" extrusionOk="0">
                  <a:moveTo>
                    <a:pt x="285" y="0"/>
                  </a:moveTo>
                  <a:cubicBezTo>
                    <a:pt x="135" y="0"/>
                    <a:pt x="1" y="150"/>
                    <a:pt x="1" y="301"/>
                  </a:cubicBezTo>
                  <a:lnTo>
                    <a:pt x="268" y="4445"/>
                  </a:lnTo>
                  <a:cubicBezTo>
                    <a:pt x="268" y="4595"/>
                    <a:pt x="402" y="4712"/>
                    <a:pt x="536" y="4712"/>
                  </a:cubicBezTo>
                  <a:lnTo>
                    <a:pt x="8004" y="4712"/>
                  </a:lnTo>
                  <a:cubicBezTo>
                    <a:pt x="8155" y="4712"/>
                    <a:pt x="8288" y="4595"/>
                    <a:pt x="8288" y="4428"/>
                  </a:cubicBezTo>
                  <a:lnTo>
                    <a:pt x="8288" y="1203"/>
                  </a:lnTo>
                  <a:cubicBezTo>
                    <a:pt x="8288" y="1053"/>
                    <a:pt x="8155" y="919"/>
                    <a:pt x="8004" y="919"/>
                  </a:cubicBezTo>
                  <a:lnTo>
                    <a:pt x="3410" y="953"/>
                  </a:lnTo>
                  <a:cubicBezTo>
                    <a:pt x="3343" y="953"/>
                    <a:pt x="3276" y="919"/>
                    <a:pt x="3209" y="869"/>
                  </a:cubicBezTo>
                  <a:lnTo>
                    <a:pt x="2424" y="84"/>
                  </a:lnTo>
                  <a:cubicBezTo>
                    <a:pt x="2374" y="34"/>
                    <a:pt x="2290" y="0"/>
                    <a:pt x="2223"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
            <p:cNvSpPr/>
            <p:nvPr/>
          </p:nvSpPr>
          <p:spPr>
            <a:xfrm>
              <a:off x="7351818" y="1408339"/>
              <a:ext cx="265662" cy="151020"/>
            </a:xfrm>
            <a:custGeom>
              <a:avLst/>
              <a:gdLst/>
              <a:ahLst/>
              <a:cxnLst/>
              <a:rect l="l" t="t" r="r" b="b"/>
              <a:pathLst>
                <a:path w="8289" h="4712" extrusionOk="0">
                  <a:moveTo>
                    <a:pt x="285" y="0"/>
                  </a:moveTo>
                  <a:cubicBezTo>
                    <a:pt x="135" y="0"/>
                    <a:pt x="1" y="150"/>
                    <a:pt x="1" y="301"/>
                  </a:cubicBezTo>
                  <a:lnTo>
                    <a:pt x="268" y="4445"/>
                  </a:lnTo>
                  <a:cubicBezTo>
                    <a:pt x="268" y="4595"/>
                    <a:pt x="402" y="4712"/>
                    <a:pt x="536" y="4712"/>
                  </a:cubicBezTo>
                  <a:lnTo>
                    <a:pt x="8004" y="4712"/>
                  </a:lnTo>
                  <a:cubicBezTo>
                    <a:pt x="8155" y="4712"/>
                    <a:pt x="8288" y="4595"/>
                    <a:pt x="8288" y="4428"/>
                  </a:cubicBezTo>
                  <a:lnTo>
                    <a:pt x="8288" y="1203"/>
                  </a:lnTo>
                  <a:cubicBezTo>
                    <a:pt x="8288" y="1053"/>
                    <a:pt x="8155" y="919"/>
                    <a:pt x="8004" y="919"/>
                  </a:cubicBezTo>
                  <a:lnTo>
                    <a:pt x="3410" y="953"/>
                  </a:lnTo>
                  <a:cubicBezTo>
                    <a:pt x="3343" y="953"/>
                    <a:pt x="3276" y="919"/>
                    <a:pt x="3209" y="869"/>
                  </a:cubicBezTo>
                  <a:lnTo>
                    <a:pt x="2424" y="84"/>
                  </a:lnTo>
                  <a:cubicBezTo>
                    <a:pt x="2374" y="34"/>
                    <a:pt x="2290" y="0"/>
                    <a:pt x="222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
            <p:cNvSpPr/>
            <p:nvPr/>
          </p:nvSpPr>
          <p:spPr>
            <a:xfrm>
              <a:off x="7336306" y="1467247"/>
              <a:ext cx="299924" cy="174608"/>
            </a:xfrm>
            <a:custGeom>
              <a:avLst/>
              <a:gdLst/>
              <a:ahLst/>
              <a:cxnLst/>
              <a:rect l="l" t="t" r="r" b="b"/>
              <a:pathLst>
                <a:path w="9358" h="5448" extrusionOk="0">
                  <a:moveTo>
                    <a:pt x="201" y="0"/>
                  </a:moveTo>
                  <a:cubicBezTo>
                    <a:pt x="84" y="0"/>
                    <a:pt x="0" y="100"/>
                    <a:pt x="17" y="201"/>
                  </a:cubicBezTo>
                  <a:lnTo>
                    <a:pt x="652" y="5280"/>
                  </a:lnTo>
                  <a:cubicBezTo>
                    <a:pt x="652" y="5363"/>
                    <a:pt x="736" y="5447"/>
                    <a:pt x="819" y="5447"/>
                  </a:cubicBezTo>
                  <a:lnTo>
                    <a:pt x="8772" y="5447"/>
                  </a:lnTo>
                  <a:cubicBezTo>
                    <a:pt x="8856" y="5447"/>
                    <a:pt x="8940" y="5363"/>
                    <a:pt x="8956" y="5280"/>
                  </a:cubicBezTo>
                  <a:lnTo>
                    <a:pt x="9357" y="184"/>
                  </a:lnTo>
                  <a:cubicBezTo>
                    <a:pt x="9357" y="84"/>
                    <a:pt x="9274" y="0"/>
                    <a:pt x="9173"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
            <p:cNvSpPr/>
            <p:nvPr/>
          </p:nvSpPr>
          <p:spPr>
            <a:xfrm>
              <a:off x="7021960" y="1482215"/>
              <a:ext cx="228164" cy="129097"/>
            </a:xfrm>
            <a:custGeom>
              <a:avLst/>
              <a:gdLst/>
              <a:ahLst/>
              <a:cxnLst/>
              <a:rect l="l" t="t" r="r" b="b"/>
              <a:pathLst>
                <a:path w="7119" h="4028" extrusionOk="0">
                  <a:moveTo>
                    <a:pt x="1905" y="1"/>
                  </a:moveTo>
                  <a:lnTo>
                    <a:pt x="251" y="18"/>
                  </a:lnTo>
                  <a:cubicBezTo>
                    <a:pt x="117" y="18"/>
                    <a:pt x="1" y="135"/>
                    <a:pt x="17" y="268"/>
                  </a:cubicBezTo>
                  <a:lnTo>
                    <a:pt x="285" y="3794"/>
                  </a:lnTo>
                  <a:cubicBezTo>
                    <a:pt x="301" y="3927"/>
                    <a:pt x="402" y="4028"/>
                    <a:pt x="518" y="4028"/>
                  </a:cubicBezTo>
                  <a:lnTo>
                    <a:pt x="6884" y="3927"/>
                  </a:lnTo>
                  <a:cubicBezTo>
                    <a:pt x="7018" y="3927"/>
                    <a:pt x="7118" y="3827"/>
                    <a:pt x="7118" y="3693"/>
                  </a:cubicBezTo>
                  <a:lnTo>
                    <a:pt x="7085" y="937"/>
                  </a:lnTo>
                  <a:cubicBezTo>
                    <a:pt x="7068" y="803"/>
                    <a:pt x="6968" y="703"/>
                    <a:pt x="6834" y="703"/>
                  </a:cubicBezTo>
                  <a:lnTo>
                    <a:pt x="2925" y="786"/>
                  </a:lnTo>
                  <a:cubicBezTo>
                    <a:pt x="2858" y="786"/>
                    <a:pt x="2808" y="769"/>
                    <a:pt x="2757" y="719"/>
                  </a:cubicBezTo>
                  <a:lnTo>
                    <a:pt x="2072" y="68"/>
                  </a:lnTo>
                  <a:cubicBezTo>
                    <a:pt x="2022" y="18"/>
                    <a:pt x="1955" y="1"/>
                    <a:pt x="1905"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
            <p:cNvSpPr/>
            <p:nvPr/>
          </p:nvSpPr>
          <p:spPr>
            <a:xfrm>
              <a:off x="7025710" y="1491317"/>
              <a:ext cx="224414" cy="136052"/>
            </a:xfrm>
            <a:custGeom>
              <a:avLst/>
              <a:gdLst/>
              <a:ahLst/>
              <a:cxnLst/>
              <a:rect l="l" t="t" r="r" b="b"/>
              <a:pathLst>
                <a:path w="7002" h="4245" extrusionOk="0">
                  <a:moveTo>
                    <a:pt x="6951" y="1"/>
                  </a:moveTo>
                  <a:lnTo>
                    <a:pt x="0" y="101"/>
                  </a:lnTo>
                  <a:lnTo>
                    <a:pt x="67" y="4245"/>
                  </a:lnTo>
                  <a:lnTo>
                    <a:pt x="7001" y="4145"/>
                  </a:lnTo>
                  <a:lnTo>
                    <a:pt x="695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
            <p:cNvSpPr/>
            <p:nvPr/>
          </p:nvSpPr>
          <p:spPr>
            <a:xfrm>
              <a:off x="7008050" y="1497759"/>
              <a:ext cx="254926" cy="151564"/>
            </a:xfrm>
            <a:custGeom>
              <a:avLst/>
              <a:gdLst/>
              <a:ahLst/>
              <a:cxnLst/>
              <a:rect l="l" t="t" r="r" b="b"/>
              <a:pathLst>
                <a:path w="7954" h="4729" extrusionOk="0">
                  <a:moveTo>
                    <a:pt x="7803" y="0"/>
                  </a:moveTo>
                  <a:lnTo>
                    <a:pt x="167" y="101"/>
                  </a:lnTo>
                  <a:cubicBezTo>
                    <a:pt x="67" y="101"/>
                    <a:pt x="0" y="184"/>
                    <a:pt x="17" y="284"/>
                  </a:cubicBezTo>
                  <a:lnTo>
                    <a:pt x="602" y="4595"/>
                  </a:lnTo>
                  <a:cubicBezTo>
                    <a:pt x="618" y="4679"/>
                    <a:pt x="685" y="4729"/>
                    <a:pt x="752" y="4729"/>
                  </a:cubicBezTo>
                  <a:lnTo>
                    <a:pt x="7519" y="4629"/>
                  </a:lnTo>
                  <a:cubicBezTo>
                    <a:pt x="7602" y="4629"/>
                    <a:pt x="7669" y="4579"/>
                    <a:pt x="7669" y="4495"/>
                  </a:cubicBezTo>
                  <a:lnTo>
                    <a:pt x="7953" y="168"/>
                  </a:lnTo>
                  <a:cubicBezTo>
                    <a:pt x="7953" y="67"/>
                    <a:pt x="7887" y="0"/>
                    <a:pt x="7803"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
            <p:cNvSpPr/>
            <p:nvPr/>
          </p:nvSpPr>
          <p:spPr>
            <a:xfrm>
              <a:off x="7744367" y="1472600"/>
              <a:ext cx="222812" cy="126405"/>
            </a:xfrm>
            <a:custGeom>
              <a:avLst/>
              <a:gdLst/>
              <a:ahLst/>
              <a:cxnLst/>
              <a:rect l="l" t="t" r="r" b="b"/>
              <a:pathLst>
                <a:path w="6952" h="3944" extrusionOk="0">
                  <a:moveTo>
                    <a:pt x="1855" y="0"/>
                  </a:moveTo>
                  <a:lnTo>
                    <a:pt x="251" y="17"/>
                  </a:lnTo>
                  <a:cubicBezTo>
                    <a:pt x="117" y="34"/>
                    <a:pt x="0" y="134"/>
                    <a:pt x="17" y="267"/>
                  </a:cubicBezTo>
                  <a:lnTo>
                    <a:pt x="284" y="3726"/>
                  </a:lnTo>
                  <a:cubicBezTo>
                    <a:pt x="284" y="3843"/>
                    <a:pt x="385" y="3943"/>
                    <a:pt x="518" y="3943"/>
                  </a:cubicBezTo>
                  <a:lnTo>
                    <a:pt x="6717" y="3843"/>
                  </a:lnTo>
                  <a:cubicBezTo>
                    <a:pt x="6851" y="3843"/>
                    <a:pt x="6951" y="3743"/>
                    <a:pt x="6951" y="3609"/>
                  </a:cubicBezTo>
                  <a:lnTo>
                    <a:pt x="6918" y="919"/>
                  </a:lnTo>
                  <a:cubicBezTo>
                    <a:pt x="6918" y="802"/>
                    <a:pt x="6801" y="702"/>
                    <a:pt x="6667" y="702"/>
                  </a:cubicBezTo>
                  <a:lnTo>
                    <a:pt x="2858" y="769"/>
                  </a:lnTo>
                  <a:cubicBezTo>
                    <a:pt x="2791" y="769"/>
                    <a:pt x="2741" y="752"/>
                    <a:pt x="2690" y="719"/>
                  </a:cubicBezTo>
                  <a:lnTo>
                    <a:pt x="2022" y="67"/>
                  </a:lnTo>
                  <a:cubicBezTo>
                    <a:pt x="1972" y="17"/>
                    <a:pt x="1922" y="0"/>
                    <a:pt x="1855"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
            <p:cNvSpPr/>
            <p:nvPr/>
          </p:nvSpPr>
          <p:spPr>
            <a:xfrm>
              <a:off x="7744367" y="1472600"/>
              <a:ext cx="222812" cy="126405"/>
            </a:xfrm>
            <a:custGeom>
              <a:avLst/>
              <a:gdLst/>
              <a:ahLst/>
              <a:cxnLst/>
              <a:rect l="l" t="t" r="r" b="b"/>
              <a:pathLst>
                <a:path w="6952" h="3944" extrusionOk="0">
                  <a:moveTo>
                    <a:pt x="1855" y="0"/>
                  </a:moveTo>
                  <a:lnTo>
                    <a:pt x="251" y="17"/>
                  </a:lnTo>
                  <a:cubicBezTo>
                    <a:pt x="117" y="34"/>
                    <a:pt x="0" y="134"/>
                    <a:pt x="17" y="267"/>
                  </a:cubicBezTo>
                  <a:lnTo>
                    <a:pt x="284" y="3726"/>
                  </a:lnTo>
                  <a:cubicBezTo>
                    <a:pt x="284" y="3843"/>
                    <a:pt x="385" y="3943"/>
                    <a:pt x="518" y="3943"/>
                  </a:cubicBezTo>
                  <a:lnTo>
                    <a:pt x="6717" y="3843"/>
                  </a:lnTo>
                  <a:cubicBezTo>
                    <a:pt x="6851" y="3843"/>
                    <a:pt x="6951" y="3743"/>
                    <a:pt x="6951" y="3609"/>
                  </a:cubicBezTo>
                  <a:lnTo>
                    <a:pt x="6918" y="919"/>
                  </a:lnTo>
                  <a:cubicBezTo>
                    <a:pt x="6918" y="802"/>
                    <a:pt x="6801" y="702"/>
                    <a:pt x="6667" y="702"/>
                  </a:cubicBezTo>
                  <a:lnTo>
                    <a:pt x="2858" y="769"/>
                  </a:lnTo>
                  <a:cubicBezTo>
                    <a:pt x="2791" y="769"/>
                    <a:pt x="2741" y="752"/>
                    <a:pt x="2690" y="719"/>
                  </a:cubicBezTo>
                  <a:lnTo>
                    <a:pt x="2022" y="67"/>
                  </a:lnTo>
                  <a:cubicBezTo>
                    <a:pt x="1972" y="17"/>
                    <a:pt x="1922" y="0"/>
                    <a:pt x="185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
            <p:cNvSpPr/>
            <p:nvPr/>
          </p:nvSpPr>
          <p:spPr>
            <a:xfrm>
              <a:off x="7748117" y="1481702"/>
              <a:ext cx="219575" cy="132815"/>
            </a:xfrm>
            <a:custGeom>
              <a:avLst/>
              <a:gdLst/>
              <a:ahLst/>
              <a:cxnLst/>
              <a:rect l="l" t="t" r="r" b="b"/>
              <a:pathLst>
                <a:path w="6851" h="4144" extrusionOk="0">
                  <a:moveTo>
                    <a:pt x="6784" y="0"/>
                  </a:moveTo>
                  <a:lnTo>
                    <a:pt x="0" y="100"/>
                  </a:lnTo>
                  <a:lnTo>
                    <a:pt x="67" y="4144"/>
                  </a:lnTo>
                  <a:lnTo>
                    <a:pt x="6851" y="4060"/>
                  </a:lnTo>
                  <a:lnTo>
                    <a:pt x="6784"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
            <p:cNvSpPr/>
            <p:nvPr/>
          </p:nvSpPr>
          <p:spPr>
            <a:xfrm>
              <a:off x="7730425" y="1487567"/>
              <a:ext cx="249605" cy="148391"/>
            </a:xfrm>
            <a:custGeom>
              <a:avLst/>
              <a:gdLst/>
              <a:ahLst/>
              <a:cxnLst/>
              <a:rect l="l" t="t" r="r" b="b"/>
              <a:pathLst>
                <a:path w="7788" h="4630" extrusionOk="0">
                  <a:moveTo>
                    <a:pt x="7637" y="1"/>
                  </a:moveTo>
                  <a:lnTo>
                    <a:pt x="168" y="118"/>
                  </a:lnTo>
                  <a:cubicBezTo>
                    <a:pt x="84" y="118"/>
                    <a:pt x="1" y="201"/>
                    <a:pt x="18" y="285"/>
                  </a:cubicBezTo>
                  <a:lnTo>
                    <a:pt x="602" y="4512"/>
                  </a:lnTo>
                  <a:cubicBezTo>
                    <a:pt x="602" y="4579"/>
                    <a:pt x="669" y="4629"/>
                    <a:pt x="753" y="4629"/>
                  </a:cubicBezTo>
                  <a:lnTo>
                    <a:pt x="7353" y="4546"/>
                  </a:lnTo>
                  <a:cubicBezTo>
                    <a:pt x="7436" y="4546"/>
                    <a:pt x="7503" y="4479"/>
                    <a:pt x="7503" y="4395"/>
                  </a:cubicBezTo>
                  <a:lnTo>
                    <a:pt x="7787" y="168"/>
                  </a:lnTo>
                  <a:cubicBezTo>
                    <a:pt x="7787" y="85"/>
                    <a:pt x="7720" y="1"/>
                    <a:pt x="7637"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
            <p:cNvSpPr/>
            <p:nvPr/>
          </p:nvSpPr>
          <p:spPr>
            <a:xfrm>
              <a:off x="7381272" y="1531059"/>
              <a:ext cx="76632" cy="91503"/>
            </a:xfrm>
            <a:custGeom>
              <a:avLst/>
              <a:gdLst/>
              <a:ahLst/>
              <a:cxnLst/>
              <a:rect l="l" t="t" r="r" b="b"/>
              <a:pathLst>
                <a:path w="2391" h="2855" extrusionOk="0">
                  <a:moveTo>
                    <a:pt x="657" y="0"/>
                  </a:moveTo>
                  <a:cubicBezTo>
                    <a:pt x="579" y="0"/>
                    <a:pt x="511" y="81"/>
                    <a:pt x="536" y="181"/>
                  </a:cubicBezTo>
                  <a:cubicBezTo>
                    <a:pt x="569" y="315"/>
                    <a:pt x="569" y="465"/>
                    <a:pt x="552" y="599"/>
                  </a:cubicBezTo>
                  <a:cubicBezTo>
                    <a:pt x="552" y="716"/>
                    <a:pt x="519" y="816"/>
                    <a:pt x="469" y="916"/>
                  </a:cubicBezTo>
                  <a:cubicBezTo>
                    <a:pt x="435" y="1017"/>
                    <a:pt x="402" y="1083"/>
                    <a:pt x="369" y="1150"/>
                  </a:cubicBezTo>
                  <a:lnTo>
                    <a:pt x="1" y="1902"/>
                  </a:lnTo>
                  <a:lnTo>
                    <a:pt x="619" y="2855"/>
                  </a:lnTo>
                  <a:lnTo>
                    <a:pt x="1288" y="2537"/>
                  </a:lnTo>
                  <a:cubicBezTo>
                    <a:pt x="1538" y="2403"/>
                    <a:pt x="1789" y="2253"/>
                    <a:pt x="2023" y="2086"/>
                  </a:cubicBezTo>
                  <a:cubicBezTo>
                    <a:pt x="2140" y="2002"/>
                    <a:pt x="2090" y="1718"/>
                    <a:pt x="2056" y="1518"/>
                  </a:cubicBezTo>
                  <a:cubicBezTo>
                    <a:pt x="2006" y="1317"/>
                    <a:pt x="1822" y="1150"/>
                    <a:pt x="1622" y="1134"/>
                  </a:cubicBezTo>
                  <a:lnTo>
                    <a:pt x="1605" y="1134"/>
                  </a:lnTo>
                  <a:cubicBezTo>
                    <a:pt x="1521" y="1033"/>
                    <a:pt x="2039" y="549"/>
                    <a:pt x="2223" y="398"/>
                  </a:cubicBezTo>
                  <a:cubicBezTo>
                    <a:pt x="2390" y="248"/>
                    <a:pt x="2390" y="98"/>
                    <a:pt x="2273" y="81"/>
                  </a:cubicBezTo>
                  <a:cubicBezTo>
                    <a:pt x="2272" y="81"/>
                    <a:pt x="2270" y="80"/>
                    <a:pt x="2267" y="80"/>
                  </a:cubicBezTo>
                  <a:cubicBezTo>
                    <a:pt x="2153" y="80"/>
                    <a:pt x="1602" y="518"/>
                    <a:pt x="1438" y="666"/>
                  </a:cubicBezTo>
                  <a:cubicBezTo>
                    <a:pt x="1309" y="771"/>
                    <a:pt x="1042" y="1015"/>
                    <a:pt x="915" y="1015"/>
                  </a:cubicBezTo>
                  <a:cubicBezTo>
                    <a:pt x="861" y="1015"/>
                    <a:pt x="833" y="970"/>
                    <a:pt x="853" y="850"/>
                  </a:cubicBezTo>
                  <a:cubicBezTo>
                    <a:pt x="920" y="432"/>
                    <a:pt x="820" y="98"/>
                    <a:pt x="736" y="31"/>
                  </a:cubicBezTo>
                  <a:cubicBezTo>
                    <a:pt x="711" y="10"/>
                    <a:pt x="683" y="0"/>
                    <a:pt x="657"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
            <p:cNvSpPr/>
            <p:nvPr/>
          </p:nvSpPr>
          <p:spPr>
            <a:xfrm>
              <a:off x="7004300" y="1318375"/>
              <a:ext cx="108201" cy="187460"/>
            </a:xfrm>
            <a:custGeom>
              <a:avLst/>
              <a:gdLst/>
              <a:ahLst/>
              <a:cxnLst/>
              <a:rect l="l" t="t" r="r" b="b"/>
              <a:pathLst>
                <a:path w="3376" h="5849" extrusionOk="0">
                  <a:moveTo>
                    <a:pt x="3342" y="0"/>
                  </a:moveTo>
                  <a:lnTo>
                    <a:pt x="17" y="618"/>
                  </a:lnTo>
                  <a:lnTo>
                    <a:pt x="0" y="5748"/>
                  </a:lnTo>
                  <a:lnTo>
                    <a:pt x="2189" y="5848"/>
                  </a:lnTo>
                  <a:lnTo>
                    <a:pt x="2256" y="4612"/>
                  </a:lnTo>
                  <a:cubicBezTo>
                    <a:pt x="2256" y="4612"/>
                    <a:pt x="2322" y="4624"/>
                    <a:pt x="2421" y="4624"/>
                  </a:cubicBezTo>
                  <a:cubicBezTo>
                    <a:pt x="2662" y="4624"/>
                    <a:pt x="3099" y="4549"/>
                    <a:pt x="3242" y="4027"/>
                  </a:cubicBezTo>
                  <a:cubicBezTo>
                    <a:pt x="3375" y="3576"/>
                    <a:pt x="3342" y="0"/>
                    <a:pt x="3342"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
            <p:cNvSpPr/>
            <p:nvPr/>
          </p:nvSpPr>
          <p:spPr>
            <a:xfrm>
              <a:off x="6972699" y="1292447"/>
              <a:ext cx="165474" cy="173743"/>
            </a:xfrm>
            <a:custGeom>
              <a:avLst/>
              <a:gdLst/>
              <a:ahLst/>
              <a:cxnLst/>
              <a:rect l="l" t="t" r="r" b="b"/>
              <a:pathLst>
                <a:path w="5163" h="5421" extrusionOk="0">
                  <a:moveTo>
                    <a:pt x="3659" y="1"/>
                  </a:moveTo>
                  <a:cubicBezTo>
                    <a:pt x="3337" y="1"/>
                    <a:pt x="3018" y="113"/>
                    <a:pt x="2791" y="375"/>
                  </a:cubicBezTo>
                  <a:cubicBezTo>
                    <a:pt x="2323" y="926"/>
                    <a:pt x="385" y="291"/>
                    <a:pt x="201" y="2447"/>
                  </a:cubicBezTo>
                  <a:cubicBezTo>
                    <a:pt x="0" y="4602"/>
                    <a:pt x="986" y="5421"/>
                    <a:pt x="986" y="5421"/>
                  </a:cubicBezTo>
                  <a:lnTo>
                    <a:pt x="1454" y="5421"/>
                  </a:lnTo>
                  <a:cubicBezTo>
                    <a:pt x="1888" y="5421"/>
                    <a:pt x="2122" y="5371"/>
                    <a:pt x="2523" y="4919"/>
                  </a:cubicBezTo>
                  <a:cubicBezTo>
                    <a:pt x="2824" y="4552"/>
                    <a:pt x="3091" y="4151"/>
                    <a:pt x="3309" y="3733"/>
                  </a:cubicBezTo>
                  <a:cubicBezTo>
                    <a:pt x="3309" y="3733"/>
                    <a:pt x="2874" y="3666"/>
                    <a:pt x="2924" y="3315"/>
                  </a:cubicBezTo>
                  <a:cubicBezTo>
                    <a:pt x="2975" y="3019"/>
                    <a:pt x="3133" y="2898"/>
                    <a:pt x="3308" y="2898"/>
                  </a:cubicBezTo>
                  <a:cubicBezTo>
                    <a:pt x="3420" y="2898"/>
                    <a:pt x="3539" y="2947"/>
                    <a:pt x="3643" y="3031"/>
                  </a:cubicBezTo>
                  <a:lnTo>
                    <a:pt x="3960" y="2179"/>
                  </a:lnTo>
                  <a:cubicBezTo>
                    <a:pt x="3960" y="2179"/>
                    <a:pt x="4662" y="1611"/>
                    <a:pt x="4812" y="1310"/>
                  </a:cubicBezTo>
                  <a:cubicBezTo>
                    <a:pt x="5162" y="599"/>
                    <a:pt x="4404" y="1"/>
                    <a:pt x="365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
            <p:cNvSpPr/>
            <p:nvPr/>
          </p:nvSpPr>
          <p:spPr>
            <a:xfrm>
              <a:off x="6982346" y="1318888"/>
              <a:ext cx="144065" cy="109835"/>
            </a:xfrm>
            <a:custGeom>
              <a:avLst/>
              <a:gdLst/>
              <a:ahLst/>
              <a:cxnLst/>
              <a:rect l="l" t="t" r="r" b="b"/>
              <a:pathLst>
                <a:path w="4495" h="3427" extrusionOk="0">
                  <a:moveTo>
                    <a:pt x="4495" y="1"/>
                  </a:moveTo>
                  <a:cubicBezTo>
                    <a:pt x="4495" y="84"/>
                    <a:pt x="4495" y="151"/>
                    <a:pt x="4478" y="235"/>
                  </a:cubicBezTo>
                  <a:cubicBezTo>
                    <a:pt x="4495" y="185"/>
                    <a:pt x="4495" y="118"/>
                    <a:pt x="4495" y="68"/>
                  </a:cubicBezTo>
                  <a:cubicBezTo>
                    <a:pt x="4495" y="18"/>
                    <a:pt x="4495" y="1"/>
                    <a:pt x="4495" y="1"/>
                  </a:cubicBezTo>
                  <a:close/>
                  <a:moveTo>
                    <a:pt x="4478" y="235"/>
                  </a:moveTo>
                  <a:cubicBezTo>
                    <a:pt x="4411" y="435"/>
                    <a:pt x="4277" y="619"/>
                    <a:pt x="4110" y="753"/>
                  </a:cubicBezTo>
                  <a:cubicBezTo>
                    <a:pt x="3843" y="920"/>
                    <a:pt x="3542" y="1037"/>
                    <a:pt x="3225" y="1087"/>
                  </a:cubicBezTo>
                  <a:cubicBezTo>
                    <a:pt x="3041" y="1120"/>
                    <a:pt x="2857" y="1154"/>
                    <a:pt x="2673" y="1204"/>
                  </a:cubicBezTo>
                  <a:cubicBezTo>
                    <a:pt x="2473" y="1237"/>
                    <a:pt x="2272" y="1321"/>
                    <a:pt x="2105" y="1438"/>
                  </a:cubicBezTo>
                  <a:cubicBezTo>
                    <a:pt x="1805" y="1688"/>
                    <a:pt x="1554" y="1989"/>
                    <a:pt x="1370" y="2340"/>
                  </a:cubicBezTo>
                  <a:cubicBezTo>
                    <a:pt x="1220" y="2624"/>
                    <a:pt x="1019" y="2875"/>
                    <a:pt x="802" y="3109"/>
                  </a:cubicBezTo>
                  <a:cubicBezTo>
                    <a:pt x="635" y="3259"/>
                    <a:pt x="451" y="3359"/>
                    <a:pt x="234" y="3409"/>
                  </a:cubicBezTo>
                  <a:cubicBezTo>
                    <a:pt x="451" y="3359"/>
                    <a:pt x="652" y="3259"/>
                    <a:pt x="819" y="3125"/>
                  </a:cubicBezTo>
                  <a:cubicBezTo>
                    <a:pt x="1036" y="2891"/>
                    <a:pt x="1237" y="2641"/>
                    <a:pt x="1387" y="2357"/>
                  </a:cubicBezTo>
                  <a:cubicBezTo>
                    <a:pt x="1571" y="2006"/>
                    <a:pt x="1821" y="1705"/>
                    <a:pt x="2122" y="1454"/>
                  </a:cubicBezTo>
                  <a:cubicBezTo>
                    <a:pt x="2473" y="1271"/>
                    <a:pt x="2841" y="1154"/>
                    <a:pt x="3225" y="1104"/>
                  </a:cubicBezTo>
                  <a:cubicBezTo>
                    <a:pt x="3542" y="1070"/>
                    <a:pt x="3860" y="953"/>
                    <a:pt x="4127" y="769"/>
                  </a:cubicBezTo>
                  <a:cubicBezTo>
                    <a:pt x="4294" y="636"/>
                    <a:pt x="4428" y="452"/>
                    <a:pt x="4478" y="235"/>
                  </a:cubicBezTo>
                  <a:close/>
                  <a:moveTo>
                    <a:pt x="234" y="3409"/>
                  </a:moveTo>
                  <a:cubicBezTo>
                    <a:pt x="190" y="3409"/>
                    <a:pt x="133" y="3422"/>
                    <a:pt x="86" y="3425"/>
                  </a:cubicBezTo>
                  <a:lnTo>
                    <a:pt x="86" y="3425"/>
                  </a:lnTo>
                  <a:cubicBezTo>
                    <a:pt x="139" y="3424"/>
                    <a:pt x="190" y="3420"/>
                    <a:pt x="234" y="3409"/>
                  </a:cubicBezTo>
                  <a:close/>
                  <a:moveTo>
                    <a:pt x="86" y="3425"/>
                  </a:moveTo>
                  <a:lnTo>
                    <a:pt x="86" y="3425"/>
                  </a:lnTo>
                  <a:cubicBezTo>
                    <a:pt x="58" y="3426"/>
                    <a:pt x="29" y="3426"/>
                    <a:pt x="0" y="3426"/>
                  </a:cubicBezTo>
                  <a:lnTo>
                    <a:pt x="67" y="3426"/>
                  </a:lnTo>
                  <a:cubicBezTo>
                    <a:pt x="73" y="3426"/>
                    <a:pt x="79" y="3426"/>
                    <a:pt x="86" y="3425"/>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
            <p:cNvSpPr/>
            <p:nvPr/>
          </p:nvSpPr>
          <p:spPr>
            <a:xfrm>
              <a:off x="7044972" y="2143054"/>
              <a:ext cx="96983" cy="437547"/>
            </a:xfrm>
            <a:custGeom>
              <a:avLst/>
              <a:gdLst/>
              <a:ahLst/>
              <a:cxnLst/>
              <a:rect l="l" t="t" r="r" b="b"/>
              <a:pathLst>
                <a:path w="3026" h="13652" extrusionOk="0">
                  <a:moveTo>
                    <a:pt x="1" y="0"/>
                  </a:moveTo>
                  <a:lnTo>
                    <a:pt x="903" y="13651"/>
                  </a:lnTo>
                  <a:lnTo>
                    <a:pt x="2975" y="13434"/>
                  </a:lnTo>
                  <a:cubicBezTo>
                    <a:pt x="2975" y="13434"/>
                    <a:pt x="3025" y="117"/>
                    <a:pt x="2925" y="117"/>
                  </a:cubicBezTo>
                  <a:cubicBezTo>
                    <a:pt x="2825" y="117"/>
                    <a:pt x="1" y="0"/>
                    <a:pt x="1"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
            <p:cNvSpPr/>
            <p:nvPr/>
          </p:nvSpPr>
          <p:spPr>
            <a:xfrm>
              <a:off x="6831326" y="2140361"/>
              <a:ext cx="162269" cy="442899"/>
            </a:xfrm>
            <a:custGeom>
              <a:avLst/>
              <a:gdLst/>
              <a:ahLst/>
              <a:cxnLst/>
              <a:rect l="l" t="t" r="r" b="b"/>
              <a:pathLst>
                <a:path w="5063" h="13819" extrusionOk="0">
                  <a:moveTo>
                    <a:pt x="2323" y="1"/>
                  </a:moveTo>
                  <a:lnTo>
                    <a:pt x="0" y="13551"/>
                  </a:lnTo>
                  <a:lnTo>
                    <a:pt x="1838" y="13819"/>
                  </a:lnTo>
                  <a:lnTo>
                    <a:pt x="5063" y="636"/>
                  </a:lnTo>
                  <a:lnTo>
                    <a:pt x="2323"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
            <p:cNvSpPr/>
            <p:nvPr/>
          </p:nvSpPr>
          <p:spPr>
            <a:xfrm>
              <a:off x="6825974" y="1849572"/>
              <a:ext cx="337390" cy="628725"/>
            </a:xfrm>
            <a:custGeom>
              <a:avLst/>
              <a:gdLst/>
              <a:ahLst/>
              <a:cxnLst/>
              <a:rect l="l" t="t" r="r" b="b"/>
              <a:pathLst>
                <a:path w="10527" h="19617" extrusionOk="0">
                  <a:moveTo>
                    <a:pt x="9925" y="1"/>
                  </a:moveTo>
                  <a:lnTo>
                    <a:pt x="3175" y="569"/>
                  </a:lnTo>
                  <a:lnTo>
                    <a:pt x="0" y="18815"/>
                  </a:lnTo>
                  <a:lnTo>
                    <a:pt x="3693" y="19617"/>
                  </a:lnTo>
                  <a:lnTo>
                    <a:pt x="6483" y="4395"/>
                  </a:lnTo>
                  <a:lnTo>
                    <a:pt x="7118" y="19216"/>
                  </a:lnTo>
                  <a:lnTo>
                    <a:pt x="10527" y="19216"/>
                  </a:lnTo>
                  <a:lnTo>
                    <a:pt x="9925"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
            <p:cNvSpPr/>
            <p:nvPr/>
          </p:nvSpPr>
          <p:spPr>
            <a:xfrm>
              <a:off x="6823827" y="1847456"/>
              <a:ext cx="341685" cy="633532"/>
            </a:xfrm>
            <a:custGeom>
              <a:avLst/>
              <a:gdLst/>
              <a:ahLst/>
              <a:cxnLst/>
              <a:rect l="l" t="t" r="r" b="b"/>
              <a:pathLst>
                <a:path w="10661" h="19767" extrusionOk="0">
                  <a:moveTo>
                    <a:pt x="9925" y="134"/>
                  </a:moveTo>
                  <a:lnTo>
                    <a:pt x="10543" y="19215"/>
                  </a:lnTo>
                  <a:lnTo>
                    <a:pt x="7235" y="19215"/>
                  </a:lnTo>
                  <a:lnTo>
                    <a:pt x="6584" y="3910"/>
                  </a:lnTo>
                  <a:lnTo>
                    <a:pt x="3710" y="19616"/>
                  </a:lnTo>
                  <a:lnTo>
                    <a:pt x="134" y="18831"/>
                  </a:lnTo>
                  <a:lnTo>
                    <a:pt x="3292" y="685"/>
                  </a:lnTo>
                  <a:lnTo>
                    <a:pt x="9925" y="134"/>
                  </a:lnTo>
                  <a:close/>
                  <a:moveTo>
                    <a:pt x="10042" y="0"/>
                  </a:moveTo>
                  <a:lnTo>
                    <a:pt x="3242" y="568"/>
                  </a:lnTo>
                  <a:lnTo>
                    <a:pt x="3192" y="568"/>
                  </a:lnTo>
                  <a:lnTo>
                    <a:pt x="0" y="18881"/>
                  </a:lnTo>
                  <a:lnTo>
                    <a:pt x="0" y="18931"/>
                  </a:lnTo>
                  <a:lnTo>
                    <a:pt x="3810" y="19766"/>
                  </a:lnTo>
                  <a:lnTo>
                    <a:pt x="6517" y="5013"/>
                  </a:lnTo>
                  <a:lnTo>
                    <a:pt x="7118" y="19282"/>
                  </a:lnTo>
                  <a:lnTo>
                    <a:pt x="7118" y="19332"/>
                  </a:lnTo>
                  <a:lnTo>
                    <a:pt x="10660" y="19332"/>
                  </a:lnTo>
                  <a:lnTo>
                    <a:pt x="10042" y="67"/>
                  </a:lnTo>
                  <a:lnTo>
                    <a:pt x="1004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
            <p:cNvSpPr/>
            <p:nvPr/>
          </p:nvSpPr>
          <p:spPr>
            <a:xfrm>
              <a:off x="6963052" y="1989887"/>
              <a:ext cx="101791" cy="10224"/>
            </a:xfrm>
            <a:custGeom>
              <a:avLst/>
              <a:gdLst/>
              <a:ahLst/>
              <a:cxnLst/>
              <a:rect l="l" t="t" r="r" b="b"/>
              <a:pathLst>
                <a:path w="3176" h="319" extrusionOk="0">
                  <a:moveTo>
                    <a:pt x="2707" y="1"/>
                  </a:moveTo>
                  <a:cubicBezTo>
                    <a:pt x="2423" y="17"/>
                    <a:pt x="2022" y="17"/>
                    <a:pt x="1571" y="67"/>
                  </a:cubicBezTo>
                  <a:cubicBezTo>
                    <a:pt x="1137" y="118"/>
                    <a:pt x="736" y="168"/>
                    <a:pt x="452" y="218"/>
                  </a:cubicBezTo>
                  <a:cubicBezTo>
                    <a:pt x="318" y="251"/>
                    <a:pt x="201" y="268"/>
                    <a:pt x="118" y="285"/>
                  </a:cubicBezTo>
                  <a:cubicBezTo>
                    <a:pt x="84" y="285"/>
                    <a:pt x="34" y="301"/>
                    <a:pt x="1" y="318"/>
                  </a:cubicBezTo>
                  <a:lnTo>
                    <a:pt x="118" y="318"/>
                  </a:lnTo>
                  <a:lnTo>
                    <a:pt x="468" y="268"/>
                  </a:lnTo>
                  <a:cubicBezTo>
                    <a:pt x="752" y="234"/>
                    <a:pt x="1153" y="168"/>
                    <a:pt x="1588" y="134"/>
                  </a:cubicBezTo>
                  <a:cubicBezTo>
                    <a:pt x="2022" y="84"/>
                    <a:pt x="2423" y="67"/>
                    <a:pt x="2707" y="51"/>
                  </a:cubicBezTo>
                  <a:lnTo>
                    <a:pt x="3058" y="17"/>
                  </a:lnTo>
                  <a:cubicBezTo>
                    <a:pt x="3092" y="17"/>
                    <a:pt x="3142" y="17"/>
                    <a:pt x="317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
            <p:cNvSpPr/>
            <p:nvPr/>
          </p:nvSpPr>
          <p:spPr>
            <a:xfrm>
              <a:off x="7094265" y="1907422"/>
              <a:ext cx="51953" cy="38588"/>
            </a:xfrm>
            <a:custGeom>
              <a:avLst/>
              <a:gdLst/>
              <a:ahLst/>
              <a:cxnLst/>
              <a:rect l="l" t="t" r="r" b="b"/>
              <a:pathLst>
                <a:path w="1621" h="1204" extrusionOk="0">
                  <a:moveTo>
                    <a:pt x="0" y="0"/>
                  </a:moveTo>
                  <a:cubicBezTo>
                    <a:pt x="0" y="34"/>
                    <a:pt x="0" y="67"/>
                    <a:pt x="0" y="101"/>
                  </a:cubicBezTo>
                  <a:cubicBezTo>
                    <a:pt x="17" y="168"/>
                    <a:pt x="34" y="251"/>
                    <a:pt x="67" y="318"/>
                  </a:cubicBezTo>
                  <a:cubicBezTo>
                    <a:pt x="268" y="836"/>
                    <a:pt x="752" y="1187"/>
                    <a:pt x="1287" y="1203"/>
                  </a:cubicBezTo>
                  <a:cubicBezTo>
                    <a:pt x="1370" y="1203"/>
                    <a:pt x="1454" y="1203"/>
                    <a:pt x="1537" y="1187"/>
                  </a:cubicBezTo>
                  <a:cubicBezTo>
                    <a:pt x="1571" y="1187"/>
                    <a:pt x="1587" y="1187"/>
                    <a:pt x="1621" y="1170"/>
                  </a:cubicBezTo>
                  <a:cubicBezTo>
                    <a:pt x="1621" y="1166"/>
                    <a:pt x="1614" y="1165"/>
                    <a:pt x="1601" y="1165"/>
                  </a:cubicBezTo>
                  <a:cubicBezTo>
                    <a:pt x="1579" y="1165"/>
                    <a:pt x="1537" y="1169"/>
                    <a:pt x="1482" y="1169"/>
                  </a:cubicBezTo>
                  <a:cubicBezTo>
                    <a:pt x="1432" y="1169"/>
                    <a:pt x="1371" y="1166"/>
                    <a:pt x="1303" y="1153"/>
                  </a:cubicBezTo>
                  <a:cubicBezTo>
                    <a:pt x="785" y="1120"/>
                    <a:pt x="318" y="786"/>
                    <a:pt x="117" y="301"/>
                  </a:cubicBezTo>
                  <a:cubicBezTo>
                    <a:pt x="34" y="134"/>
                    <a:pt x="17" y="0"/>
                    <a:pt x="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
            <p:cNvSpPr/>
            <p:nvPr/>
          </p:nvSpPr>
          <p:spPr>
            <a:xfrm>
              <a:off x="7054619" y="2434741"/>
              <a:ext cx="110348" cy="6218"/>
            </a:xfrm>
            <a:custGeom>
              <a:avLst/>
              <a:gdLst/>
              <a:ahLst/>
              <a:cxnLst/>
              <a:rect l="l" t="t" r="r" b="b"/>
              <a:pathLst>
                <a:path w="3443" h="194" extrusionOk="0">
                  <a:moveTo>
                    <a:pt x="75" y="1"/>
                  </a:moveTo>
                  <a:cubicBezTo>
                    <a:pt x="27" y="1"/>
                    <a:pt x="1" y="2"/>
                    <a:pt x="1" y="5"/>
                  </a:cubicBezTo>
                  <a:cubicBezTo>
                    <a:pt x="1" y="22"/>
                    <a:pt x="769" y="72"/>
                    <a:pt x="1722" y="122"/>
                  </a:cubicBezTo>
                  <a:cubicBezTo>
                    <a:pt x="2505" y="164"/>
                    <a:pt x="3165" y="193"/>
                    <a:pt x="3374" y="193"/>
                  </a:cubicBezTo>
                  <a:cubicBezTo>
                    <a:pt x="3419" y="193"/>
                    <a:pt x="3443" y="192"/>
                    <a:pt x="3443" y="189"/>
                  </a:cubicBezTo>
                  <a:cubicBezTo>
                    <a:pt x="3443" y="172"/>
                    <a:pt x="2674" y="106"/>
                    <a:pt x="1722" y="55"/>
                  </a:cubicBezTo>
                  <a:cubicBezTo>
                    <a:pt x="944" y="28"/>
                    <a:pt x="289" y="1"/>
                    <a:pt x="7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
            <p:cNvSpPr/>
            <p:nvPr/>
          </p:nvSpPr>
          <p:spPr>
            <a:xfrm>
              <a:off x="6832929" y="2413491"/>
              <a:ext cx="118361" cy="29999"/>
            </a:xfrm>
            <a:custGeom>
              <a:avLst/>
              <a:gdLst/>
              <a:ahLst/>
              <a:cxnLst/>
              <a:rect l="l" t="t" r="r" b="b"/>
              <a:pathLst>
                <a:path w="3693" h="936" extrusionOk="0">
                  <a:moveTo>
                    <a:pt x="0" y="0"/>
                  </a:moveTo>
                  <a:cubicBezTo>
                    <a:pt x="51" y="17"/>
                    <a:pt x="101" y="33"/>
                    <a:pt x="151" y="50"/>
                  </a:cubicBezTo>
                  <a:lnTo>
                    <a:pt x="552" y="134"/>
                  </a:lnTo>
                  <a:cubicBezTo>
                    <a:pt x="886" y="201"/>
                    <a:pt x="1354" y="301"/>
                    <a:pt x="1855" y="418"/>
                  </a:cubicBezTo>
                  <a:cubicBezTo>
                    <a:pt x="2373" y="551"/>
                    <a:pt x="2824" y="685"/>
                    <a:pt x="3158" y="785"/>
                  </a:cubicBezTo>
                  <a:lnTo>
                    <a:pt x="3559" y="902"/>
                  </a:lnTo>
                  <a:cubicBezTo>
                    <a:pt x="3593" y="919"/>
                    <a:pt x="3643" y="936"/>
                    <a:pt x="3693" y="936"/>
                  </a:cubicBezTo>
                  <a:cubicBezTo>
                    <a:pt x="3660" y="919"/>
                    <a:pt x="3609" y="886"/>
                    <a:pt x="3559" y="886"/>
                  </a:cubicBezTo>
                  <a:cubicBezTo>
                    <a:pt x="3476" y="852"/>
                    <a:pt x="3342" y="802"/>
                    <a:pt x="3175" y="735"/>
                  </a:cubicBezTo>
                  <a:cubicBezTo>
                    <a:pt x="2841" y="635"/>
                    <a:pt x="2390" y="485"/>
                    <a:pt x="1872" y="368"/>
                  </a:cubicBezTo>
                  <a:cubicBezTo>
                    <a:pt x="1370" y="234"/>
                    <a:pt x="886" y="134"/>
                    <a:pt x="552" y="84"/>
                  </a:cubicBezTo>
                  <a:cubicBezTo>
                    <a:pt x="385" y="50"/>
                    <a:pt x="251" y="33"/>
                    <a:pt x="151" y="17"/>
                  </a:cubicBezTo>
                  <a:cubicBezTo>
                    <a:pt x="101" y="17"/>
                    <a:pt x="51" y="0"/>
                    <a:pt x="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
            <p:cNvSpPr/>
            <p:nvPr/>
          </p:nvSpPr>
          <p:spPr>
            <a:xfrm>
              <a:off x="6917541" y="1493336"/>
              <a:ext cx="487865" cy="413573"/>
            </a:xfrm>
            <a:custGeom>
              <a:avLst/>
              <a:gdLst/>
              <a:ahLst/>
              <a:cxnLst/>
              <a:rect l="l" t="t" r="r" b="b"/>
              <a:pathLst>
                <a:path w="15222" h="12904" extrusionOk="0">
                  <a:moveTo>
                    <a:pt x="4503" y="1"/>
                  </a:moveTo>
                  <a:cubicBezTo>
                    <a:pt x="3821" y="1"/>
                    <a:pt x="3142" y="35"/>
                    <a:pt x="2473" y="105"/>
                  </a:cubicBezTo>
                  <a:cubicBezTo>
                    <a:pt x="1253" y="239"/>
                    <a:pt x="284" y="1208"/>
                    <a:pt x="184" y="2444"/>
                  </a:cubicBezTo>
                  <a:cubicBezTo>
                    <a:pt x="117" y="3380"/>
                    <a:pt x="167" y="4466"/>
                    <a:pt x="167" y="6304"/>
                  </a:cubicBezTo>
                  <a:lnTo>
                    <a:pt x="0" y="12904"/>
                  </a:lnTo>
                  <a:lnTo>
                    <a:pt x="7202" y="12904"/>
                  </a:lnTo>
                  <a:lnTo>
                    <a:pt x="6934" y="7072"/>
                  </a:lnTo>
                  <a:cubicBezTo>
                    <a:pt x="6884" y="5920"/>
                    <a:pt x="6884" y="5786"/>
                    <a:pt x="6868" y="4733"/>
                  </a:cubicBezTo>
                  <a:lnTo>
                    <a:pt x="6868" y="4733"/>
                  </a:lnTo>
                  <a:cubicBezTo>
                    <a:pt x="6868" y="4734"/>
                    <a:pt x="7937" y="6037"/>
                    <a:pt x="8789" y="6939"/>
                  </a:cubicBezTo>
                  <a:cubicBezTo>
                    <a:pt x="9116" y="7299"/>
                    <a:pt x="9578" y="7495"/>
                    <a:pt x="10051" y="7495"/>
                  </a:cubicBezTo>
                  <a:cubicBezTo>
                    <a:pt x="10302" y="7495"/>
                    <a:pt x="10556" y="7439"/>
                    <a:pt x="10794" y="7323"/>
                  </a:cubicBezTo>
                  <a:lnTo>
                    <a:pt x="15222" y="4232"/>
                  </a:lnTo>
                  <a:lnTo>
                    <a:pt x="14386" y="2110"/>
                  </a:lnTo>
                  <a:lnTo>
                    <a:pt x="10360" y="4583"/>
                  </a:lnTo>
                  <a:cubicBezTo>
                    <a:pt x="10176" y="4466"/>
                    <a:pt x="8605" y="2227"/>
                    <a:pt x="7519" y="1141"/>
                  </a:cubicBezTo>
                  <a:cubicBezTo>
                    <a:pt x="6834" y="439"/>
                    <a:pt x="5898" y="38"/>
                    <a:pt x="4913" y="5"/>
                  </a:cubicBezTo>
                  <a:cubicBezTo>
                    <a:pt x="4776" y="2"/>
                    <a:pt x="4640" y="1"/>
                    <a:pt x="45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
            <p:cNvSpPr/>
            <p:nvPr/>
          </p:nvSpPr>
          <p:spPr>
            <a:xfrm>
              <a:off x="6831134" y="1513816"/>
              <a:ext cx="123393" cy="252490"/>
            </a:xfrm>
            <a:custGeom>
              <a:avLst/>
              <a:gdLst/>
              <a:ahLst/>
              <a:cxnLst/>
              <a:rect l="l" t="t" r="r" b="b"/>
              <a:pathLst>
                <a:path w="3850" h="7878" extrusionOk="0">
                  <a:moveTo>
                    <a:pt x="3849" y="1"/>
                  </a:moveTo>
                  <a:lnTo>
                    <a:pt x="3849" y="1"/>
                  </a:lnTo>
                  <a:cubicBezTo>
                    <a:pt x="3164" y="301"/>
                    <a:pt x="324" y="3944"/>
                    <a:pt x="123" y="6300"/>
                  </a:cubicBezTo>
                  <a:cubicBezTo>
                    <a:pt x="1" y="7744"/>
                    <a:pt x="2266" y="7877"/>
                    <a:pt x="3107" y="7877"/>
                  </a:cubicBezTo>
                  <a:cubicBezTo>
                    <a:pt x="3297" y="7877"/>
                    <a:pt x="3415" y="7870"/>
                    <a:pt x="3415" y="7870"/>
                  </a:cubicBezTo>
                  <a:cubicBezTo>
                    <a:pt x="3415" y="7870"/>
                    <a:pt x="3646" y="752"/>
                    <a:pt x="3534" y="752"/>
                  </a:cubicBezTo>
                  <a:lnTo>
                    <a:pt x="3534" y="752"/>
                  </a:lnTo>
                  <a:cubicBezTo>
                    <a:pt x="3533" y="752"/>
                    <a:pt x="3533" y="752"/>
                    <a:pt x="3532" y="753"/>
                  </a:cubicBezTo>
                  <a:lnTo>
                    <a:pt x="384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
            <p:cNvSpPr/>
            <p:nvPr/>
          </p:nvSpPr>
          <p:spPr>
            <a:xfrm>
              <a:off x="6921291" y="1536315"/>
              <a:ext cx="10737" cy="233516"/>
            </a:xfrm>
            <a:custGeom>
              <a:avLst/>
              <a:gdLst/>
              <a:ahLst/>
              <a:cxnLst/>
              <a:rect l="l" t="t" r="r" b="b"/>
              <a:pathLst>
                <a:path w="335" h="7286" extrusionOk="0">
                  <a:moveTo>
                    <a:pt x="334" y="1"/>
                  </a:moveTo>
                  <a:cubicBezTo>
                    <a:pt x="334" y="51"/>
                    <a:pt x="318" y="117"/>
                    <a:pt x="318" y="201"/>
                  </a:cubicBezTo>
                  <a:cubicBezTo>
                    <a:pt x="334" y="117"/>
                    <a:pt x="334" y="51"/>
                    <a:pt x="334" y="1"/>
                  </a:cubicBezTo>
                  <a:close/>
                  <a:moveTo>
                    <a:pt x="318" y="201"/>
                  </a:moveTo>
                  <a:cubicBezTo>
                    <a:pt x="284" y="401"/>
                    <a:pt x="268" y="669"/>
                    <a:pt x="251" y="1003"/>
                  </a:cubicBezTo>
                  <a:cubicBezTo>
                    <a:pt x="201" y="1671"/>
                    <a:pt x="167" y="2607"/>
                    <a:pt x="134" y="3643"/>
                  </a:cubicBezTo>
                  <a:cubicBezTo>
                    <a:pt x="101" y="4662"/>
                    <a:pt x="84" y="5598"/>
                    <a:pt x="50" y="6266"/>
                  </a:cubicBezTo>
                  <a:cubicBezTo>
                    <a:pt x="34" y="6600"/>
                    <a:pt x="17" y="6868"/>
                    <a:pt x="17" y="7068"/>
                  </a:cubicBezTo>
                  <a:cubicBezTo>
                    <a:pt x="34" y="6884"/>
                    <a:pt x="50" y="6600"/>
                    <a:pt x="67" y="6266"/>
                  </a:cubicBezTo>
                  <a:cubicBezTo>
                    <a:pt x="101" y="5598"/>
                    <a:pt x="134" y="4662"/>
                    <a:pt x="167" y="3643"/>
                  </a:cubicBezTo>
                  <a:cubicBezTo>
                    <a:pt x="201" y="2607"/>
                    <a:pt x="234" y="1671"/>
                    <a:pt x="268" y="1003"/>
                  </a:cubicBezTo>
                  <a:cubicBezTo>
                    <a:pt x="284" y="669"/>
                    <a:pt x="301" y="401"/>
                    <a:pt x="318" y="201"/>
                  </a:cubicBezTo>
                  <a:close/>
                  <a:moveTo>
                    <a:pt x="17" y="7068"/>
                  </a:moveTo>
                  <a:lnTo>
                    <a:pt x="17" y="7068"/>
                  </a:lnTo>
                  <a:cubicBezTo>
                    <a:pt x="0" y="7152"/>
                    <a:pt x="0" y="7219"/>
                    <a:pt x="0" y="7285"/>
                  </a:cubicBezTo>
                  <a:cubicBezTo>
                    <a:pt x="17" y="7219"/>
                    <a:pt x="17" y="7152"/>
                    <a:pt x="17" y="7068"/>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
            <p:cNvSpPr/>
            <p:nvPr/>
          </p:nvSpPr>
          <p:spPr>
            <a:xfrm>
              <a:off x="6898792" y="1682495"/>
              <a:ext cx="24679" cy="26826"/>
            </a:xfrm>
            <a:custGeom>
              <a:avLst/>
              <a:gdLst/>
              <a:ahLst/>
              <a:cxnLst/>
              <a:rect l="l" t="t" r="r" b="b"/>
              <a:pathLst>
                <a:path w="770" h="837" extrusionOk="0">
                  <a:moveTo>
                    <a:pt x="769" y="1"/>
                  </a:moveTo>
                  <a:lnTo>
                    <a:pt x="769" y="1"/>
                  </a:lnTo>
                  <a:cubicBezTo>
                    <a:pt x="719" y="34"/>
                    <a:pt x="686" y="68"/>
                    <a:pt x="652" y="118"/>
                  </a:cubicBezTo>
                  <a:cubicBezTo>
                    <a:pt x="585" y="201"/>
                    <a:pt x="502" y="302"/>
                    <a:pt x="385" y="419"/>
                  </a:cubicBezTo>
                  <a:cubicBezTo>
                    <a:pt x="285" y="536"/>
                    <a:pt x="184" y="636"/>
                    <a:pt x="118" y="719"/>
                  </a:cubicBezTo>
                  <a:cubicBezTo>
                    <a:pt x="67" y="753"/>
                    <a:pt x="34" y="786"/>
                    <a:pt x="1" y="836"/>
                  </a:cubicBezTo>
                  <a:cubicBezTo>
                    <a:pt x="51" y="803"/>
                    <a:pt x="84" y="769"/>
                    <a:pt x="134" y="719"/>
                  </a:cubicBezTo>
                  <a:cubicBezTo>
                    <a:pt x="201" y="653"/>
                    <a:pt x="301" y="552"/>
                    <a:pt x="402" y="435"/>
                  </a:cubicBezTo>
                  <a:cubicBezTo>
                    <a:pt x="519" y="318"/>
                    <a:pt x="602" y="218"/>
                    <a:pt x="669" y="135"/>
                  </a:cubicBezTo>
                  <a:cubicBezTo>
                    <a:pt x="702" y="84"/>
                    <a:pt x="736" y="34"/>
                    <a:pt x="7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3"/>
            <p:cNvSpPr/>
            <p:nvPr/>
          </p:nvSpPr>
          <p:spPr>
            <a:xfrm>
              <a:off x="7244195" y="1640734"/>
              <a:ext cx="5384" cy="22531"/>
            </a:xfrm>
            <a:custGeom>
              <a:avLst/>
              <a:gdLst/>
              <a:ahLst/>
              <a:cxnLst/>
              <a:rect l="l" t="t" r="r" b="b"/>
              <a:pathLst>
                <a:path w="168" h="703" extrusionOk="0">
                  <a:moveTo>
                    <a:pt x="168" y="1"/>
                  </a:moveTo>
                  <a:lnTo>
                    <a:pt x="168" y="1"/>
                  </a:lnTo>
                  <a:cubicBezTo>
                    <a:pt x="151" y="34"/>
                    <a:pt x="134" y="67"/>
                    <a:pt x="134" y="101"/>
                  </a:cubicBezTo>
                  <a:cubicBezTo>
                    <a:pt x="118" y="168"/>
                    <a:pt x="101" y="251"/>
                    <a:pt x="67" y="351"/>
                  </a:cubicBezTo>
                  <a:cubicBezTo>
                    <a:pt x="51" y="435"/>
                    <a:pt x="34" y="535"/>
                    <a:pt x="17" y="602"/>
                  </a:cubicBezTo>
                  <a:cubicBezTo>
                    <a:pt x="17" y="636"/>
                    <a:pt x="1" y="669"/>
                    <a:pt x="1" y="702"/>
                  </a:cubicBezTo>
                  <a:cubicBezTo>
                    <a:pt x="17" y="669"/>
                    <a:pt x="34" y="636"/>
                    <a:pt x="34" y="602"/>
                  </a:cubicBezTo>
                  <a:cubicBezTo>
                    <a:pt x="51" y="535"/>
                    <a:pt x="84" y="452"/>
                    <a:pt x="101" y="351"/>
                  </a:cubicBezTo>
                  <a:cubicBezTo>
                    <a:pt x="118" y="251"/>
                    <a:pt x="134" y="168"/>
                    <a:pt x="151" y="101"/>
                  </a:cubicBezTo>
                  <a:cubicBezTo>
                    <a:pt x="168" y="67"/>
                    <a:pt x="168" y="34"/>
                    <a:pt x="1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3"/>
            <p:cNvSpPr/>
            <p:nvPr/>
          </p:nvSpPr>
          <p:spPr>
            <a:xfrm>
              <a:off x="7251149" y="1639676"/>
              <a:ext cx="5929" cy="25736"/>
            </a:xfrm>
            <a:custGeom>
              <a:avLst/>
              <a:gdLst/>
              <a:ahLst/>
              <a:cxnLst/>
              <a:rect l="l" t="t" r="r" b="b"/>
              <a:pathLst>
                <a:path w="185" h="803" extrusionOk="0">
                  <a:moveTo>
                    <a:pt x="1" y="0"/>
                  </a:moveTo>
                  <a:lnTo>
                    <a:pt x="1" y="0"/>
                  </a:lnTo>
                  <a:cubicBezTo>
                    <a:pt x="51" y="268"/>
                    <a:pt x="118" y="535"/>
                    <a:pt x="185" y="802"/>
                  </a:cubicBezTo>
                  <a:cubicBezTo>
                    <a:pt x="151" y="518"/>
                    <a:pt x="84" y="251"/>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3"/>
            <p:cNvSpPr/>
            <p:nvPr/>
          </p:nvSpPr>
          <p:spPr>
            <a:xfrm>
              <a:off x="7084618" y="1500964"/>
              <a:ext cx="57337" cy="148904"/>
            </a:xfrm>
            <a:custGeom>
              <a:avLst/>
              <a:gdLst/>
              <a:ahLst/>
              <a:cxnLst/>
              <a:rect l="l" t="t" r="r" b="b"/>
              <a:pathLst>
                <a:path w="1789" h="4646" extrusionOk="0">
                  <a:moveTo>
                    <a:pt x="752" y="1"/>
                  </a:moveTo>
                  <a:cubicBezTo>
                    <a:pt x="752" y="1"/>
                    <a:pt x="736" y="1"/>
                    <a:pt x="702" y="17"/>
                  </a:cubicBezTo>
                  <a:cubicBezTo>
                    <a:pt x="669" y="51"/>
                    <a:pt x="619" y="84"/>
                    <a:pt x="569" y="118"/>
                  </a:cubicBezTo>
                  <a:cubicBezTo>
                    <a:pt x="418" y="235"/>
                    <a:pt x="284" y="385"/>
                    <a:pt x="201" y="569"/>
                  </a:cubicBezTo>
                  <a:cubicBezTo>
                    <a:pt x="84" y="836"/>
                    <a:pt x="17" y="1137"/>
                    <a:pt x="17" y="1421"/>
                  </a:cubicBezTo>
                  <a:cubicBezTo>
                    <a:pt x="0" y="1789"/>
                    <a:pt x="51" y="2156"/>
                    <a:pt x="184" y="2490"/>
                  </a:cubicBezTo>
                  <a:cubicBezTo>
                    <a:pt x="301" y="2824"/>
                    <a:pt x="485" y="3142"/>
                    <a:pt x="702" y="3443"/>
                  </a:cubicBezTo>
                  <a:cubicBezTo>
                    <a:pt x="869" y="3677"/>
                    <a:pt x="1053" y="3894"/>
                    <a:pt x="1254" y="4111"/>
                  </a:cubicBezTo>
                  <a:cubicBezTo>
                    <a:pt x="1437" y="4295"/>
                    <a:pt x="1571" y="4428"/>
                    <a:pt x="1671" y="4529"/>
                  </a:cubicBezTo>
                  <a:lnTo>
                    <a:pt x="1788" y="4646"/>
                  </a:lnTo>
                  <a:lnTo>
                    <a:pt x="1688" y="4529"/>
                  </a:lnTo>
                  <a:cubicBezTo>
                    <a:pt x="1588" y="4428"/>
                    <a:pt x="1437" y="4278"/>
                    <a:pt x="1270" y="4094"/>
                  </a:cubicBezTo>
                  <a:cubicBezTo>
                    <a:pt x="819" y="3626"/>
                    <a:pt x="452" y="3092"/>
                    <a:pt x="201" y="2474"/>
                  </a:cubicBezTo>
                  <a:cubicBezTo>
                    <a:pt x="84" y="2139"/>
                    <a:pt x="17" y="1789"/>
                    <a:pt x="34" y="1421"/>
                  </a:cubicBezTo>
                  <a:cubicBezTo>
                    <a:pt x="34" y="1137"/>
                    <a:pt x="101" y="853"/>
                    <a:pt x="218" y="585"/>
                  </a:cubicBezTo>
                  <a:cubicBezTo>
                    <a:pt x="301" y="402"/>
                    <a:pt x="418" y="235"/>
                    <a:pt x="585" y="118"/>
                  </a:cubicBezTo>
                  <a:cubicBezTo>
                    <a:pt x="685" y="34"/>
                    <a:pt x="769" y="1"/>
                    <a:pt x="75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
            <p:cNvSpPr/>
            <p:nvPr/>
          </p:nvSpPr>
          <p:spPr>
            <a:xfrm>
              <a:off x="6936803" y="1531507"/>
              <a:ext cx="223356" cy="1635"/>
            </a:xfrm>
            <a:custGeom>
              <a:avLst/>
              <a:gdLst/>
              <a:ahLst/>
              <a:cxnLst/>
              <a:rect l="l" t="t" r="r" b="b"/>
              <a:pathLst>
                <a:path w="6969" h="51" extrusionOk="0">
                  <a:moveTo>
                    <a:pt x="3476" y="0"/>
                  </a:moveTo>
                  <a:cubicBezTo>
                    <a:pt x="1555" y="0"/>
                    <a:pt x="1" y="0"/>
                    <a:pt x="1" y="33"/>
                  </a:cubicBezTo>
                  <a:cubicBezTo>
                    <a:pt x="1" y="50"/>
                    <a:pt x="1555" y="50"/>
                    <a:pt x="3476" y="50"/>
                  </a:cubicBezTo>
                  <a:cubicBezTo>
                    <a:pt x="5398" y="50"/>
                    <a:pt x="6968" y="50"/>
                    <a:pt x="6968" y="33"/>
                  </a:cubicBezTo>
                  <a:cubicBezTo>
                    <a:pt x="6968" y="0"/>
                    <a:pt x="5398" y="0"/>
                    <a:pt x="347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
            <p:cNvSpPr/>
            <p:nvPr/>
          </p:nvSpPr>
          <p:spPr>
            <a:xfrm>
              <a:off x="6910041" y="1563622"/>
              <a:ext cx="277425" cy="2179"/>
            </a:xfrm>
            <a:custGeom>
              <a:avLst/>
              <a:gdLst/>
              <a:ahLst/>
              <a:cxnLst/>
              <a:rect l="l" t="t" r="r" b="b"/>
              <a:pathLst>
                <a:path w="8656" h="68" extrusionOk="0">
                  <a:moveTo>
                    <a:pt x="4328" y="1"/>
                  </a:moveTo>
                  <a:cubicBezTo>
                    <a:pt x="1939" y="1"/>
                    <a:pt x="0" y="17"/>
                    <a:pt x="0" y="34"/>
                  </a:cubicBezTo>
                  <a:cubicBezTo>
                    <a:pt x="0" y="51"/>
                    <a:pt x="1939" y="67"/>
                    <a:pt x="4328" y="67"/>
                  </a:cubicBezTo>
                  <a:cubicBezTo>
                    <a:pt x="6717" y="67"/>
                    <a:pt x="8655" y="51"/>
                    <a:pt x="8655" y="34"/>
                  </a:cubicBezTo>
                  <a:cubicBezTo>
                    <a:pt x="8655" y="17"/>
                    <a:pt x="6717" y="1"/>
                    <a:pt x="432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
            <p:cNvSpPr/>
            <p:nvPr/>
          </p:nvSpPr>
          <p:spPr>
            <a:xfrm>
              <a:off x="6887542" y="1597370"/>
              <a:ext cx="333673" cy="1635"/>
            </a:xfrm>
            <a:custGeom>
              <a:avLst/>
              <a:gdLst/>
              <a:ahLst/>
              <a:cxnLst/>
              <a:rect l="l" t="t" r="r" b="b"/>
              <a:pathLst>
                <a:path w="10411" h="51" extrusionOk="0">
                  <a:moveTo>
                    <a:pt x="5214" y="0"/>
                  </a:moveTo>
                  <a:cubicBezTo>
                    <a:pt x="2340" y="0"/>
                    <a:pt x="1" y="0"/>
                    <a:pt x="1" y="17"/>
                  </a:cubicBezTo>
                  <a:cubicBezTo>
                    <a:pt x="1" y="50"/>
                    <a:pt x="2340" y="50"/>
                    <a:pt x="5214" y="50"/>
                  </a:cubicBezTo>
                  <a:cubicBezTo>
                    <a:pt x="8088" y="50"/>
                    <a:pt x="10410" y="50"/>
                    <a:pt x="10410" y="17"/>
                  </a:cubicBezTo>
                  <a:cubicBezTo>
                    <a:pt x="10410" y="0"/>
                    <a:pt x="8088" y="0"/>
                    <a:pt x="521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
            <p:cNvSpPr/>
            <p:nvPr/>
          </p:nvSpPr>
          <p:spPr>
            <a:xfrm>
              <a:off x="6862928" y="1632689"/>
              <a:ext cx="381844" cy="2179"/>
            </a:xfrm>
            <a:custGeom>
              <a:avLst/>
              <a:gdLst/>
              <a:ahLst/>
              <a:cxnLst/>
              <a:rect l="l" t="t" r="r" b="b"/>
              <a:pathLst>
                <a:path w="11914" h="68" extrusionOk="0">
                  <a:moveTo>
                    <a:pt x="5965" y="1"/>
                  </a:moveTo>
                  <a:cubicBezTo>
                    <a:pt x="2673" y="1"/>
                    <a:pt x="0" y="18"/>
                    <a:pt x="0" y="34"/>
                  </a:cubicBezTo>
                  <a:cubicBezTo>
                    <a:pt x="0" y="51"/>
                    <a:pt x="2673" y="68"/>
                    <a:pt x="5965" y="68"/>
                  </a:cubicBezTo>
                  <a:cubicBezTo>
                    <a:pt x="9257" y="68"/>
                    <a:pt x="11913" y="51"/>
                    <a:pt x="11913" y="34"/>
                  </a:cubicBezTo>
                  <a:cubicBezTo>
                    <a:pt x="11913" y="18"/>
                    <a:pt x="9257" y="1"/>
                    <a:pt x="596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
            <p:cNvSpPr/>
            <p:nvPr/>
          </p:nvSpPr>
          <p:spPr>
            <a:xfrm>
              <a:off x="6844178" y="1673938"/>
              <a:ext cx="294027" cy="2179"/>
            </a:xfrm>
            <a:custGeom>
              <a:avLst/>
              <a:gdLst/>
              <a:ahLst/>
              <a:cxnLst/>
              <a:rect l="l" t="t" r="r" b="b"/>
              <a:pathLst>
                <a:path w="9174" h="68" extrusionOk="0">
                  <a:moveTo>
                    <a:pt x="4578" y="1"/>
                  </a:moveTo>
                  <a:lnTo>
                    <a:pt x="1337" y="17"/>
                  </a:lnTo>
                  <a:lnTo>
                    <a:pt x="351" y="34"/>
                  </a:lnTo>
                  <a:lnTo>
                    <a:pt x="0" y="34"/>
                  </a:lnTo>
                  <a:cubicBezTo>
                    <a:pt x="34" y="51"/>
                    <a:pt x="67" y="51"/>
                    <a:pt x="101" y="51"/>
                  </a:cubicBezTo>
                  <a:lnTo>
                    <a:pt x="351" y="51"/>
                  </a:lnTo>
                  <a:lnTo>
                    <a:pt x="1337" y="67"/>
                  </a:lnTo>
                  <a:lnTo>
                    <a:pt x="7837" y="67"/>
                  </a:lnTo>
                  <a:lnTo>
                    <a:pt x="8806" y="51"/>
                  </a:lnTo>
                  <a:lnTo>
                    <a:pt x="9073" y="51"/>
                  </a:lnTo>
                  <a:cubicBezTo>
                    <a:pt x="9106" y="51"/>
                    <a:pt x="9140" y="51"/>
                    <a:pt x="9173" y="34"/>
                  </a:cubicBezTo>
                  <a:lnTo>
                    <a:pt x="8806" y="34"/>
                  </a:lnTo>
                  <a:lnTo>
                    <a:pt x="7837" y="17"/>
                  </a:lnTo>
                  <a:lnTo>
                    <a:pt x="457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
            <p:cNvSpPr/>
            <p:nvPr/>
          </p:nvSpPr>
          <p:spPr>
            <a:xfrm>
              <a:off x="7163332" y="1676630"/>
              <a:ext cx="176211" cy="1635"/>
            </a:xfrm>
            <a:custGeom>
              <a:avLst/>
              <a:gdLst/>
              <a:ahLst/>
              <a:cxnLst/>
              <a:rect l="l" t="t" r="r" b="b"/>
              <a:pathLst>
                <a:path w="5498" h="51" extrusionOk="0">
                  <a:moveTo>
                    <a:pt x="2757" y="0"/>
                  </a:moveTo>
                  <a:cubicBezTo>
                    <a:pt x="1237" y="0"/>
                    <a:pt x="1" y="0"/>
                    <a:pt x="1" y="17"/>
                  </a:cubicBezTo>
                  <a:cubicBezTo>
                    <a:pt x="1" y="50"/>
                    <a:pt x="1237" y="50"/>
                    <a:pt x="2757" y="50"/>
                  </a:cubicBezTo>
                  <a:cubicBezTo>
                    <a:pt x="4278" y="50"/>
                    <a:pt x="5498" y="50"/>
                    <a:pt x="5498" y="17"/>
                  </a:cubicBezTo>
                  <a:cubicBezTo>
                    <a:pt x="5498" y="0"/>
                    <a:pt x="4278" y="0"/>
                    <a:pt x="275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3"/>
            <p:cNvSpPr/>
            <p:nvPr/>
          </p:nvSpPr>
          <p:spPr>
            <a:xfrm>
              <a:off x="7198139" y="1713039"/>
              <a:ext cx="85189" cy="2179"/>
            </a:xfrm>
            <a:custGeom>
              <a:avLst/>
              <a:gdLst/>
              <a:ahLst/>
              <a:cxnLst/>
              <a:rect l="l" t="t" r="r" b="b"/>
              <a:pathLst>
                <a:path w="2658" h="68" extrusionOk="0">
                  <a:moveTo>
                    <a:pt x="1321" y="0"/>
                  </a:moveTo>
                  <a:cubicBezTo>
                    <a:pt x="585" y="0"/>
                    <a:pt x="1" y="17"/>
                    <a:pt x="1" y="34"/>
                  </a:cubicBezTo>
                  <a:cubicBezTo>
                    <a:pt x="1" y="50"/>
                    <a:pt x="585" y="67"/>
                    <a:pt x="1321" y="67"/>
                  </a:cubicBezTo>
                  <a:cubicBezTo>
                    <a:pt x="2072" y="67"/>
                    <a:pt x="2657" y="50"/>
                    <a:pt x="2657" y="34"/>
                  </a:cubicBezTo>
                  <a:cubicBezTo>
                    <a:pt x="2657" y="17"/>
                    <a:pt x="2072" y="0"/>
                    <a:pt x="132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
            <p:cNvSpPr/>
            <p:nvPr/>
          </p:nvSpPr>
          <p:spPr>
            <a:xfrm>
              <a:off x="7262944" y="1635926"/>
              <a:ext cx="130155" cy="2179"/>
            </a:xfrm>
            <a:custGeom>
              <a:avLst/>
              <a:gdLst/>
              <a:ahLst/>
              <a:cxnLst/>
              <a:rect l="l" t="t" r="r" b="b"/>
              <a:pathLst>
                <a:path w="4061" h="68" extrusionOk="0">
                  <a:moveTo>
                    <a:pt x="2039" y="0"/>
                  </a:moveTo>
                  <a:cubicBezTo>
                    <a:pt x="903" y="0"/>
                    <a:pt x="0" y="17"/>
                    <a:pt x="0" y="34"/>
                  </a:cubicBezTo>
                  <a:cubicBezTo>
                    <a:pt x="0" y="50"/>
                    <a:pt x="903" y="67"/>
                    <a:pt x="2039" y="67"/>
                  </a:cubicBezTo>
                  <a:cubicBezTo>
                    <a:pt x="3158" y="67"/>
                    <a:pt x="4061" y="50"/>
                    <a:pt x="4061" y="34"/>
                  </a:cubicBezTo>
                  <a:cubicBezTo>
                    <a:pt x="4061" y="17"/>
                    <a:pt x="3158" y="0"/>
                    <a:pt x="20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
            <p:cNvSpPr/>
            <p:nvPr/>
          </p:nvSpPr>
          <p:spPr>
            <a:xfrm>
              <a:off x="6833474" y="1717301"/>
              <a:ext cx="307392" cy="2179"/>
            </a:xfrm>
            <a:custGeom>
              <a:avLst/>
              <a:gdLst/>
              <a:ahLst/>
              <a:cxnLst/>
              <a:rect l="l" t="t" r="r" b="b"/>
              <a:pathLst>
                <a:path w="9591" h="68" extrusionOk="0">
                  <a:moveTo>
                    <a:pt x="4795" y="1"/>
                  </a:moveTo>
                  <a:cubicBezTo>
                    <a:pt x="2156" y="1"/>
                    <a:pt x="0" y="18"/>
                    <a:pt x="0" y="34"/>
                  </a:cubicBezTo>
                  <a:cubicBezTo>
                    <a:pt x="0" y="51"/>
                    <a:pt x="2156" y="68"/>
                    <a:pt x="4795" y="68"/>
                  </a:cubicBezTo>
                  <a:cubicBezTo>
                    <a:pt x="7452" y="68"/>
                    <a:pt x="9591" y="51"/>
                    <a:pt x="9591" y="34"/>
                  </a:cubicBezTo>
                  <a:cubicBezTo>
                    <a:pt x="9591" y="18"/>
                    <a:pt x="7452" y="1"/>
                    <a:pt x="479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
            <p:cNvSpPr/>
            <p:nvPr/>
          </p:nvSpPr>
          <p:spPr>
            <a:xfrm>
              <a:off x="6919143" y="1765505"/>
              <a:ext cx="224414" cy="2179"/>
            </a:xfrm>
            <a:custGeom>
              <a:avLst/>
              <a:gdLst/>
              <a:ahLst/>
              <a:cxnLst/>
              <a:rect l="l" t="t" r="r" b="b"/>
              <a:pathLst>
                <a:path w="7002" h="68" extrusionOk="0">
                  <a:moveTo>
                    <a:pt x="3509" y="1"/>
                  </a:moveTo>
                  <a:cubicBezTo>
                    <a:pt x="1571" y="1"/>
                    <a:pt x="0" y="17"/>
                    <a:pt x="0" y="34"/>
                  </a:cubicBezTo>
                  <a:cubicBezTo>
                    <a:pt x="0" y="51"/>
                    <a:pt x="1571" y="68"/>
                    <a:pt x="3509" y="68"/>
                  </a:cubicBezTo>
                  <a:cubicBezTo>
                    <a:pt x="5431" y="68"/>
                    <a:pt x="7001" y="51"/>
                    <a:pt x="7001" y="34"/>
                  </a:cubicBezTo>
                  <a:cubicBezTo>
                    <a:pt x="7001" y="17"/>
                    <a:pt x="5431" y="1"/>
                    <a:pt x="350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
            <p:cNvSpPr/>
            <p:nvPr/>
          </p:nvSpPr>
          <p:spPr>
            <a:xfrm>
              <a:off x="6919143" y="1804061"/>
              <a:ext cx="224414" cy="2179"/>
            </a:xfrm>
            <a:custGeom>
              <a:avLst/>
              <a:gdLst/>
              <a:ahLst/>
              <a:cxnLst/>
              <a:rect l="l" t="t" r="r" b="b"/>
              <a:pathLst>
                <a:path w="7002" h="68" extrusionOk="0">
                  <a:moveTo>
                    <a:pt x="3509" y="1"/>
                  </a:moveTo>
                  <a:cubicBezTo>
                    <a:pt x="1571" y="1"/>
                    <a:pt x="0" y="17"/>
                    <a:pt x="0" y="34"/>
                  </a:cubicBezTo>
                  <a:cubicBezTo>
                    <a:pt x="0" y="51"/>
                    <a:pt x="1571" y="68"/>
                    <a:pt x="3509" y="68"/>
                  </a:cubicBezTo>
                  <a:cubicBezTo>
                    <a:pt x="5431" y="68"/>
                    <a:pt x="7001" y="51"/>
                    <a:pt x="7001" y="34"/>
                  </a:cubicBezTo>
                  <a:cubicBezTo>
                    <a:pt x="7001" y="17"/>
                    <a:pt x="5431" y="1"/>
                    <a:pt x="350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
            <p:cNvSpPr/>
            <p:nvPr/>
          </p:nvSpPr>
          <p:spPr>
            <a:xfrm>
              <a:off x="6919143" y="1848514"/>
              <a:ext cx="224414" cy="2179"/>
            </a:xfrm>
            <a:custGeom>
              <a:avLst/>
              <a:gdLst/>
              <a:ahLst/>
              <a:cxnLst/>
              <a:rect l="l" t="t" r="r" b="b"/>
              <a:pathLst>
                <a:path w="7002" h="68" extrusionOk="0">
                  <a:moveTo>
                    <a:pt x="3509" y="1"/>
                  </a:moveTo>
                  <a:cubicBezTo>
                    <a:pt x="1571" y="1"/>
                    <a:pt x="0" y="17"/>
                    <a:pt x="0" y="34"/>
                  </a:cubicBezTo>
                  <a:cubicBezTo>
                    <a:pt x="0" y="51"/>
                    <a:pt x="1571" y="67"/>
                    <a:pt x="3509" y="67"/>
                  </a:cubicBezTo>
                  <a:cubicBezTo>
                    <a:pt x="5431" y="67"/>
                    <a:pt x="7001" y="51"/>
                    <a:pt x="7001" y="34"/>
                  </a:cubicBezTo>
                  <a:cubicBezTo>
                    <a:pt x="7001" y="17"/>
                    <a:pt x="5431" y="1"/>
                    <a:pt x="350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3"/>
            <p:cNvSpPr/>
            <p:nvPr/>
          </p:nvSpPr>
          <p:spPr>
            <a:xfrm>
              <a:off x="7302558" y="1608620"/>
              <a:ext cx="91086" cy="1635"/>
            </a:xfrm>
            <a:custGeom>
              <a:avLst/>
              <a:gdLst/>
              <a:ahLst/>
              <a:cxnLst/>
              <a:rect l="l" t="t" r="r" b="b"/>
              <a:pathLst>
                <a:path w="2842" h="51" extrusionOk="0">
                  <a:moveTo>
                    <a:pt x="1421" y="0"/>
                  </a:moveTo>
                  <a:cubicBezTo>
                    <a:pt x="636" y="0"/>
                    <a:pt x="1" y="0"/>
                    <a:pt x="1" y="34"/>
                  </a:cubicBezTo>
                  <a:cubicBezTo>
                    <a:pt x="1" y="50"/>
                    <a:pt x="636" y="50"/>
                    <a:pt x="1421" y="50"/>
                  </a:cubicBezTo>
                  <a:cubicBezTo>
                    <a:pt x="2206" y="50"/>
                    <a:pt x="2841" y="50"/>
                    <a:pt x="2841" y="34"/>
                  </a:cubicBezTo>
                  <a:cubicBezTo>
                    <a:pt x="2841" y="0"/>
                    <a:pt x="2206" y="0"/>
                    <a:pt x="142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3"/>
            <p:cNvSpPr/>
            <p:nvPr/>
          </p:nvSpPr>
          <p:spPr>
            <a:xfrm>
              <a:off x="6822224" y="2561819"/>
              <a:ext cx="71792" cy="48235"/>
            </a:xfrm>
            <a:custGeom>
              <a:avLst/>
              <a:gdLst/>
              <a:ahLst/>
              <a:cxnLst/>
              <a:rect l="l" t="t" r="r" b="b"/>
              <a:pathLst>
                <a:path w="2240" h="1505" extrusionOk="0">
                  <a:moveTo>
                    <a:pt x="318" y="0"/>
                  </a:moveTo>
                  <a:lnTo>
                    <a:pt x="0" y="1253"/>
                  </a:lnTo>
                  <a:lnTo>
                    <a:pt x="2156" y="1504"/>
                  </a:lnTo>
                  <a:lnTo>
                    <a:pt x="2239" y="251"/>
                  </a:lnTo>
                  <a:lnTo>
                    <a:pt x="318"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
            <p:cNvSpPr/>
            <p:nvPr/>
          </p:nvSpPr>
          <p:spPr>
            <a:xfrm>
              <a:off x="6857031" y="2563421"/>
              <a:ext cx="6442" cy="36986"/>
            </a:xfrm>
            <a:custGeom>
              <a:avLst/>
              <a:gdLst/>
              <a:ahLst/>
              <a:cxnLst/>
              <a:rect l="l" t="t" r="r" b="b"/>
              <a:pathLst>
                <a:path w="201" h="1154" extrusionOk="0">
                  <a:moveTo>
                    <a:pt x="201" y="0"/>
                  </a:moveTo>
                  <a:lnTo>
                    <a:pt x="201" y="0"/>
                  </a:lnTo>
                  <a:cubicBezTo>
                    <a:pt x="84" y="385"/>
                    <a:pt x="17" y="769"/>
                    <a:pt x="0" y="1153"/>
                  </a:cubicBezTo>
                  <a:cubicBezTo>
                    <a:pt x="67" y="969"/>
                    <a:pt x="101" y="786"/>
                    <a:pt x="134" y="585"/>
                  </a:cubicBezTo>
                  <a:cubicBezTo>
                    <a:pt x="167" y="401"/>
                    <a:pt x="201" y="201"/>
                    <a:pt x="2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3"/>
            <p:cNvSpPr/>
            <p:nvPr/>
          </p:nvSpPr>
          <p:spPr>
            <a:xfrm>
              <a:off x="6823827" y="2594478"/>
              <a:ext cx="67497" cy="11282"/>
            </a:xfrm>
            <a:custGeom>
              <a:avLst/>
              <a:gdLst/>
              <a:ahLst/>
              <a:cxnLst/>
              <a:rect l="l" t="t" r="r" b="b"/>
              <a:pathLst>
                <a:path w="2106" h="352" extrusionOk="0">
                  <a:moveTo>
                    <a:pt x="0" y="0"/>
                  </a:moveTo>
                  <a:cubicBezTo>
                    <a:pt x="101" y="34"/>
                    <a:pt x="201" y="51"/>
                    <a:pt x="301" y="67"/>
                  </a:cubicBezTo>
                  <a:cubicBezTo>
                    <a:pt x="502" y="117"/>
                    <a:pt x="752" y="151"/>
                    <a:pt x="1053" y="201"/>
                  </a:cubicBezTo>
                  <a:lnTo>
                    <a:pt x="1805" y="318"/>
                  </a:lnTo>
                  <a:cubicBezTo>
                    <a:pt x="1905" y="335"/>
                    <a:pt x="2005" y="335"/>
                    <a:pt x="2106" y="351"/>
                  </a:cubicBezTo>
                  <a:cubicBezTo>
                    <a:pt x="2022" y="301"/>
                    <a:pt x="1922" y="285"/>
                    <a:pt x="1805" y="268"/>
                  </a:cubicBezTo>
                  <a:cubicBezTo>
                    <a:pt x="1621" y="234"/>
                    <a:pt x="1354" y="184"/>
                    <a:pt x="1070" y="134"/>
                  </a:cubicBezTo>
                  <a:lnTo>
                    <a:pt x="318" y="34"/>
                  </a:lnTo>
                  <a:cubicBezTo>
                    <a:pt x="218" y="17"/>
                    <a:pt x="101"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3"/>
            <p:cNvSpPr/>
            <p:nvPr/>
          </p:nvSpPr>
          <p:spPr>
            <a:xfrm>
              <a:off x="7072823" y="2571466"/>
              <a:ext cx="139289" cy="29133"/>
            </a:xfrm>
            <a:custGeom>
              <a:avLst/>
              <a:gdLst/>
              <a:ahLst/>
              <a:cxnLst/>
              <a:rect l="l" t="t" r="r" b="b"/>
              <a:pathLst>
                <a:path w="4346" h="909" extrusionOk="0">
                  <a:moveTo>
                    <a:pt x="2340" y="0"/>
                  </a:moveTo>
                  <a:lnTo>
                    <a:pt x="1" y="67"/>
                  </a:lnTo>
                  <a:lnTo>
                    <a:pt x="18" y="886"/>
                  </a:lnTo>
                  <a:lnTo>
                    <a:pt x="151" y="886"/>
                  </a:lnTo>
                  <a:cubicBezTo>
                    <a:pt x="458" y="893"/>
                    <a:pt x="1206" y="909"/>
                    <a:pt x="1957" y="909"/>
                  </a:cubicBezTo>
                  <a:cubicBezTo>
                    <a:pt x="2800" y="909"/>
                    <a:pt x="3647" y="889"/>
                    <a:pt x="3877" y="819"/>
                  </a:cubicBezTo>
                  <a:cubicBezTo>
                    <a:pt x="4345" y="652"/>
                    <a:pt x="2357" y="251"/>
                    <a:pt x="2357" y="251"/>
                  </a:cubicBezTo>
                  <a:lnTo>
                    <a:pt x="2340"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3"/>
            <p:cNvSpPr/>
            <p:nvPr/>
          </p:nvSpPr>
          <p:spPr>
            <a:xfrm>
              <a:off x="7072823" y="2577780"/>
              <a:ext cx="27339" cy="21025"/>
            </a:xfrm>
            <a:custGeom>
              <a:avLst/>
              <a:gdLst/>
              <a:ahLst/>
              <a:cxnLst/>
              <a:rect l="l" t="t" r="r" b="b"/>
              <a:pathLst>
                <a:path w="853" h="656" extrusionOk="0">
                  <a:moveTo>
                    <a:pt x="75" y="0"/>
                  </a:moveTo>
                  <a:cubicBezTo>
                    <a:pt x="51" y="0"/>
                    <a:pt x="26" y="1"/>
                    <a:pt x="1" y="4"/>
                  </a:cubicBezTo>
                  <a:lnTo>
                    <a:pt x="18" y="655"/>
                  </a:lnTo>
                  <a:lnTo>
                    <a:pt x="853" y="655"/>
                  </a:lnTo>
                  <a:cubicBezTo>
                    <a:pt x="820" y="455"/>
                    <a:pt x="703" y="271"/>
                    <a:pt x="552" y="154"/>
                  </a:cubicBezTo>
                  <a:cubicBezTo>
                    <a:pt x="406" y="52"/>
                    <a:pt x="247" y="0"/>
                    <a:pt x="75" y="0"/>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3"/>
            <p:cNvSpPr/>
            <p:nvPr/>
          </p:nvSpPr>
          <p:spPr>
            <a:xfrm>
              <a:off x="7073368" y="2586978"/>
              <a:ext cx="128553" cy="14070"/>
            </a:xfrm>
            <a:custGeom>
              <a:avLst/>
              <a:gdLst/>
              <a:ahLst/>
              <a:cxnLst/>
              <a:rect l="l" t="t" r="r" b="b"/>
              <a:pathLst>
                <a:path w="4011" h="439" extrusionOk="0">
                  <a:moveTo>
                    <a:pt x="3309" y="1"/>
                  </a:moveTo>
                  <a:cubicBezTo>
                    <a:pt x="3175" y="1"/>
                    <a:pt x="3108" y="301"/>
                    <a:pt x="3108" y="301"/>
                  </a:cubicBezTo>
                  <a:lnTo>
                    <a:pt x="1" y="351"/>
                  </a:lnTo>
                  <a:lnTo>
                    <a:pt x="1" y="402"/>
                  </a:lnTo>
                  <a:cubicBezTo>
                    <a:pt x="363" y="427"/>
                    <a:pt x="869" y="439"/>
                    <a:pt x="1399" y="439"/>
                  </a:cubicBezTo>
                  <a:cubicBezTo>
                    <a:pt x="2578" y="439"/>
                    <a:pt x="3869" y="382"/>
                    <a:pt x="3927" y="301"/>
                  </a:cubicBezTo>
                  <a:cubicBezTo>
                    <a:pt x="4011" y="184"/>
                    <a:pt x="3309" y="1"/>
                    <a:pt x="3309" y="1"/>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3"/>
            <p:cNvSpPr/>
            <p:nvPr/>
          </p:nvSpPr>
          <p:spPr>
            <a:xfrm>
              <a:off x="7077118" y="2595535"/>
              <a:ext cx="121053" cy="3269"/>
            </a:xfrm>
            <a:custGeom>
              <a:avLst/>
              <a:gdLst/>
              <a:ahLst/>
              <a:cxnLst/>
              <a:rect l="l" t="t" r="r" b="b"/>
              <a:pathLst>
                <a:path w="3777" h="102" extrusionOk="0">
                  <a:moveTo>
                    <a:pt x="3660" y="1"/>
                  </a:moveTo>
                  <a:lnTo>
                    <a:pt x="3225" y="18"/>
                  </a:lnTo>
                  <a:cubicBezTo>
                    <a:pt x="2874" y="34"/>
                    <a:pt x="2373" y="51"/>
                    <a:pt x="1822" y="68"/>
                  </a:cubicBezTo>
                  <a:cubicBezTo>
                    <a:pt x="1287" y="68"/>
                    <a:pt x="786" y="84"/>
                    <a:pt x="418" y="84"/>
                  </a:cubicBezTo>
                  <a:lnTo>
                    <a:pt x="0" y="84"/>
                  </a:lnTo>
                  <a:lnTo>
                    <a:pt x="418" y="101"/>
                  </a:lnTo>
                  <a:cubicBezTo>
                    <a:pt x="786" y="101"/>
                    <a:pt x="1287" y="101"/>
                    <a:pt x="1822" y="84"/>
                  </a:cubicBezTo>
                  <a:cubicBezTo>
                    <a:pt x="2373" y="84"/>
                    <a:pt x="2874" y="51"/>
                    <a:pt x="3225" y="34"/>
                  </a:cubicBezTo>
                  <a:lnTo>
                    <a:pt x="3660" y="18"/>
                  </a:lnTo>
                  <a:lnTo>
                    <a:pt x="377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3"/>
            <p:cNvSpPr/>
            <p:nvPr/>
          </p:nvSpPr>
          <p:spPr>
            <a:xfrm>
              <a:off x="7172979" y="2585920"/>
              <a:ext cx="6987" cy="11794"/>
            </a:xfrm>
            <a:custGeom>
              <a:avLst/>
              <a:gdLst/>
              <a:ahLst/>
              <a:cxnLst/>
              <a:rect l="l" t="t" r="r" b="b"/>
              <a:pathLst>
                <a:path w="218" h="368" extrusionOk="0">
                  <a:moveTo>
                    <a:pt x="218" y="0"/>
                  </a:moveTo>
                  <a:lnTo>
                    <a:pt x="218" y="0"/>
                  </a:lnTo>
                  <a:cubicBezTo>
                    <a:pt x="84" y="67"/>
                    <a:pt x="0" y="217"/>
                    <a:pt x="0" y="368"/>
                  </a:cubicBezTo>
                  <a:cubicBezTo>
                    <a:pt x="34" y="234"/>
                    <a:pt x="101" y="100"/>
                    <a:pt x="2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
            <p:cNvSpPr/>
            <p:nvPr/>
          </p:nvSpPr>
          <p:spPr>
            <a:xfrm>
              <a:off x="7150480" y="2580985"/>
              <a:ext cx="4327" cy="6122"/>
            </a:xfrm>
            <a:custGeom>
              <a:avLst/>
              <a:gdLst/>
              <a:ahLst/>
              <a:cxnLst/>
              <a:rect l="l" t="t" r="r" b="b"/>
              <a:pathLst>
                <a:path w="135" h="191" extrusionOk="0">
                  <a:moveTo>
                    <a:pt x="127" y="0"/>
                  </a:moveTo>
                  <a:cubicBezTo>
                    <a:pt x="109" y="0"/>
                    <a:pt x="80" y="44"/>
                    <a:pt x="51" y="87"/>
                  </a:cubicBezTo>
                  <a:cubicBezTo>
                    <a:pt x="17" y="137"/>
                    <a:pt x="1" y="188"/>
                    <a:pt x="1" y="188"/>
                  </a:cubicBezTo>
                  <a:cubicBezTo>
                    <a:pt x="3" y="190"/>
                    <a:pt x="5" y="191"/>
                    <a:pt x="8" y="191"/>
                  </a:cubicBezTo>
                  <a:cubicBezTo>
                    <a:pt x="26" y="191"/>
                    <a:pt x="55" y="147"/>
                    <a:pt x="84" y="104"/>
                  </a:cubicBezTo>
                  <a:cubicBezTo>
                    <a:pt x="118" y="54"/>
                    <a:pt x="134" y="4"/>
                    <a:pt x="134" y="4"/>
                  </a:cubicBezTo>
                  <a:cubicBezTo>
                    <a:pt x="132" y="2"/>
                    <a:pt x="129" y="0"/>
                    <a:pt x="12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
            <p:cNvSpPr/>
            <p:nvPr/>
          </p:nvSpPr>
          <p:spPr>
            <a:xfrm>
              <a:off x="7144583" y="2579863"/>
              <a:ext cx="4872" cy="4487"/>
            </a:xfrm>
            <a:custGeom>
              <a:avLst/>
              <a:gdLst/>
              <a:ahLst/>
              <a:cxnLst/>
              <a:rect l="l" t="t" r="r" b="b"/>
              <a:pathLst>
                <a:path w="152" h="140" extrusionOk="0">
                  <a:moveTo>
                    <a:pt x="140" y="1"/>
                  </a:moveTo>
                  <a:cubicBezTo>
                    <a:pt x="122" y="1"/>
                    <a:pt x="95" y="28"/>
                    <a:pt x="68" y="55"/>
                  </a:cubicBezTo>
                  <a:cubicBezTo>
                    <a:pt x="17" y="89"/>
                    <a:pt x="1" y="122"/>
                    <a:pt x="1" y="139"/>
                  </a:cubicBezTo>
                  <a:cubicBezTo>
                    <a:pt x="1" y="139"/>
                    <a:pt x="34" y="106"/>
                    <a:pt x="84" y="72"/>
                  </a:cubicBezTo>
                  <a:cubicBezTo>
                    <a:pt x="118" y="39"/>
                    <a:pt x="151" y="5"/>
                    <a:pt x="151" y="5"/>
                  </a:cubicBezTo>
                  <a:cubicBezTo>
                    <a:pt x="148" y="2"/>
                    <a:pt x="144" y="1"/>
                    <a:pt x="14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3"/>
            <p:cNvSpPr/>
            <p:nvPr/>
          </p:nvSpPr>
          <p:spPr>
            <a:xfrm>
              <a:off x="7140833" y="2576562"/>
              <a:ext cx="7532" cy="1058"/>
            </a:xfrm>
            <a:custGeom>
              <a:avLst/>
              <a:gdLst/>
              <a:ahLst/>
              <a:cxnLst/>
              <a:rect l="l" t="t" r="r" b="b"/>
              <a:pathLst>
                <a:path w="235" h="33" extrusionOk="0">
                  <a:moveTo>
                    <a:pt x="156" y="1"/>
                  </a:moveTo>
                  <a:cubicBezTo>
                    <a:pt x="142" y="1"/>
                    <a:pt x="129" y="3"/>
                    <a:pt x="118" y="8"/>
                  </a:cubicBezTo>
                  <a:cubicBezTo>
                    <a:pt x="103" y="3"/>
                    <a:pt x="90" y="1"/>
                    <a:pt x="78" y="1"/>
                  </a:cubicBezTo>
                  <a:cubicBezTo>
                    <a:pt x="48" y="1"/>
                    <a:pt x="24" y="13"/>
                    <a:pt x="1" y="25"/>
                  </a:cubicBezTo>
                  <a:cubicBezTo>
                    <a:pt x="23" y="25"/>
                    <a:pt x="45" y="32"/>
                    <a:pt x="73" y="32"/>
                  </a:cubicBezTo>
                  <a:cubicBezTo>
                    <a:pt x="86" y="32"/>
                    <a:pt x="101" y="30"/>
                    <a:pt x="118" y="25"/>
                  </a:cubicBezTo>
                  <a:cubicBezTo>
                    <a:pt x="128" y="30"/>
                    <a:pt x="139" y="32"/>
                    <a:pt x="151" y="32"/>
                  </a:cubicBezTo>
                  <a:cubicBezTo>
                    <a:pt x="179" y="32"/>
                    <a:pt x="211" y="20"/>
                    <a:pt x="235" y="8"/>
                  </a:cubicBezTo>
                  <a:cubicBezTo>
                    <a:pt x="212" y="8"/>
                    <a:pt x="183" y="1"/>
                    <a:pt x="15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3"/>
            <p:cNvSpPr/>
            <p:nvPr/>
          </p:nvSpPr>
          <p:spPr>
            <a:xfrm>
              <a:off x="7139231" y="2571979"/>
              <a:ext cx="8621" cy="1314"/>
            </a:xfrm>
            <a:custGeom>
              <a:avLst/>
              <a:gdLst/>
              <a:ahLst/>
              <a:cxnLst/>
              <a:rect l="l" t="t" r="r" b="b"/>
              <a:pathLst>
                <a:path w="269" h="41" extrusionOk="0">
                  <a:moveTo>
                    <a:pt x="1" y="1"/>
                  </a:moveTo>
                  <a:cubicBezTo>
                    <a:pt x="47" y="28"/>
                    <a:pt x="98" y="41"/>
                    <a:pt x="148" y="41"/>
                  </a:cubicBezTo>
                  <a:cubicBezTo>
                    <a:pt x="190" y="41"/>
                    <a:pt x="230" y="32"/>
                    <a:pt x="268" y="17"/>
                  </a:cubicBezTo>
                  <a:lnTo>
                    <a:pt x="134" y="17"/>
                  </a:lnTo>
                  <a:cubicBezTo>
                    <a:pt x="84" y="1"/>
                    <a:pt x="51" y="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3"/>
            <p:cNvSpPr/>
            <p:nvPr/>
          </p:nvSpPr>
          <p:spPr>
            <a:xfrm>
              <a:off x="7153173" y="2573677"/>
              <a:ext cx="13942" cy="7980"/>
            </a:xfrm>
            <a:custGeom>
              <a:avLst/>
              <a:gdLst/>
              <a:ahLst/>
              <a:cxnLst/>
              <a:rect l="l" t="t" r="r" b="b"/>
              <a:pathLst>
                <a:path w="435" h="249" extrusionOk="0">
                  <a:moveTo>
                    <a:pt x="287" y="20"/>
                  </a:moveTo>
                  <a:cubicBezTo>
                    <a:pt x="323" y="20"/>
                    <a:pt x="362" y="28"/>
                    <a:pt x="401" y="48"/>
                  </a:cubicBezTo>
                  <a:cubicBezTo>
                    <a:pt x="418" y="65"/>
                    <a:pt x="418" y="98"/>
                    <a:pt x="384" y="115"/>
                  </a:cubicBezTo>
                  <a:cubicBezTo>
                    <a:pt x="351" y="132"/>
                    <a:pt x="334" y="132"/>
                    <a:pt x="301" y="148"/>
                  </a:cubicBezTo>
                  <a:cubicBezTo>
                    <a:pt x="251" y="165"/>
                    <a:pt x="201" y="182"/>
                    <a:pt x="150" y="198"/>
                  </a:cubicBezTo>
                  <a:cubicBezTo>
                    <a:pt x="100" y="207"/>
                    <a:pt x="62" y="211"/>
                    <a:pt x="36" y="213"/>
                  </a:cubicBezTo>
                  <a:lnTo>
                    <a:pt x="36" y="213"/>
                  </a:lnTo>
                  <a:cubicBezTo>
                    <a:pt x="53" y="185"/>
                    <a:pt x="72" y="154"/>
                    <a:pt x="84" y="132"/>
                  </a:cubicBezTo>
                  <a:cubicBezTo>
                    <a:pt x="117" y="81"/>
                    <a:pt x="167" y="48"/>
                    <a:pt x="217" y="31"/>
                  </a:cubicBezTo>
                  <a:cubicBezTo>
                    <a:pt x="238" y="24"/>
                    <a:pt x="262" y="20"/>
                    <a:pt x="287" y="20"/>
                  </a:cubicBezTo>
                  <a:close/>
                  <a:moveTo>
                    <a:pt x="294" y="1"/>
                  </a:moveTo>
                  <a:cubicBezTo>
                    <a:pt x="205" y="1"/>
                    <a:pt x="124" y="46"/>
                    <a:pt x="67" y="115"/>
                  </a:cubicBezTo>
                  <a:cubicBezTo>
                    <a:pt x="51" y="148"/>
                    <a:pt x="34" y="180"/>
                    <a:pt x="34" y="213"/>
                  </a:cubicBezTo>
                  <a:lnTo>
                    <a:pt x="34" y="213"/>
                  </a:lnTo>
                  <a:cubicBezTo>
                    <a:pt x="11" y="215"/>
                    <a:pt x="0" y="215"/>
                    <a:pt x="0" y="215"/>
                  </a:cubicBezTo>
                  <a:lnTo>
                    <a:pt x="34" y="215"/>
                  </a:lnTo>
                  <a:cubicBezTo>
                    <a:pt x="17" y="232"/>
                    <a:pt x="17" y="248"/>
                    <a:pt x="17" y="248"/>
                  </a:cubicBezTo>
                  <a:cubicBezTo>
                    <a:pt x="22" y="239"/>
                    <a:pt x="28" y="227"/>
                    <a:pt x="35" y="215"/>
                  </a:cubicBezTo>
                  <a:lnTo>
                    <a:pt x="150" y="215"/>
                  </a:lnTo>
                  <a:cubicBezTo>
                    <a:pt x="201" y="198"/>
                    <a:pt x="251" y="182"/>
                    <a:pt x="301" y="165"/>
                  </a:cubicBezTo>
                  <a:cubicBezTo>
                    <a:pt x="334" y="165"/>
                    <a:pt x="368" y="148"/>
                    <a:pt x="401" y="132"/>
                  </a:cubicBezTo>
                  <a:cubicBezTo>
                    <a:pt x="418" y="115"/>
                    <a:pt x="435" y="98"/>
                    <a:pt x="435" y="81"/>
                  </a:cubicBezTo>
                  <a:cubicBezTo>
                    <a:pt x="435" y="65"/>
                    <a:pt x="435" y="31"/>
                    <a:pt x="418" y="31"/>
                  </a:cubicBezTo>
                  <a:cubicBezTo>
                    <a:pt x="376" y="10"/>
                    <a:pt x="334" y="1"/>
                    <a:pt x="29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
            <p:cNvSpPr/>
            <p:nvPr/>
          </p:nvSpPr>
          <p:spPr>
            <a:xfrm>
              <a:off x="7147820" y="2571466"/>
              <a:ext cx="7500" cy="9134"/>
            </a:xfrm>
            <a:custGeom>
              <a:avLst/>
              <a:gdLst/>
              <a:ahLst/>
              <a:cxnLst/>
              <a:rect l="l" t="t" r="r" b="b"/>
              <a:pathLst>
                <a:path w="234" h="285" extrusionOk="0">
                  <a:moveTo>
                    <a:pt x="50" y="0"/>
                  </a:moveTo>
                  <a:cubicBezTo>
                    <a:pt x="17" y="17"/>
                    <a:pt x="0" y="50"/>
                    <a:pt x="0" y="67"/>
                  </a:cubicBezTo>
                  <a:cubicBezTo>
                    <a:pt x="17" y="100"/>
                    <a:pt x="17" y="117"/>
                    <a:pt x="33" y="134"/>
                  </a:cubicBezTo>
                  <a:cubicBezTo>
                    <a:pt x="50" y="167"/>
                    <a:pt x="84" y="201"/>
                    <a:pt x="100" y="234"/>
                  </a:cubicBezTo>
                  <a:cubicBezTo>
                    <a:pt x="134" y="251"/>
                    <a:pt x="167" y="284"/>
                    <a:pt x="201" y="284"/>
                  </a:cubicBezTo>
                  <a:cubicBezTo>
                    <a:pt x="201" y="284"/>
                    <a:pt x="167" y="267"/>
                    <a:pt x="117" y="217"/>
                  </a:cubicBezTo>
                  <a:cubicBezTo>
                    <a:pt x="100" y="184"/>
                    <a:pt x="67" y="167"/>
                    <a:pt x="50" y="134"/>
                  </a:cubicBezTo>
                  <a:cubicBezTo>
                    <a:pt x="33" y="100"/>
                    <a:pt x="17" y="33"/>
                    <a:pt x="50" y="33"/>
                  </a:cubicBezTo>
                  <a:cubicBezTo>
                    <a:pt x="100" y="33"/>
                    <a:pt x="134" y="67"/>
                    <a:pt x="150" y="100"/>
                  </a:cubicBezTo>
                  <a:cubicBezTo>
                    <a:pt x="184" y="117"/>
                    <a:pt x="184" y="150"/>
                    <a:pt x="201" y="184"/>
                  </a:cubicBezTo>
                  <a:cubicBezTo>
                    <a:pt x="201" y="213"/>
                    <a:pt x="201" y="243"/>
                    <a:pt x="201" y="284"/>
                  </a:cubicBezTo>
                  <a:cubicBezTo>
                    <a:pt x="217" y="267"/>
                    <a:pt x="234" y="217"/>
                    <a:pt x="217" y="184"/>
                  </a:cubicBezTo>
                  <a:cubicBezTo>
                    <a:pt x="217" y="150"/>
                    <a:pt x="201" y="117"/>
                    <a:pt x="184" y="84"/>
                  </a:cubicBezTo>
                  <a:cubicBezTo>
                    <a:pt x="150" y="33"/>
                    <a:pt x="100" y="0"/>
                    <a:pt x="5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
            <p:cNvSpPr/>
            <p:nvPr/>
          </p:nvSpPr>
          <p:spPr>
            <a:xfrm>
              <a:off x="7073368" y="2576818"/>
              <a:ext cx="26794" cy="21441"/>
            </a:xfrm>
            <a:custGeom>
              <a:avLst/>
              <a:gdLst/>
              <a:ahLst/>
              <a:cxnLst/>
              <a:rect l="l" t="t" r="r" b="b"/>
              <a:pathLst>
                <a:path w="836" h="669" extrusionOk="0">
                  <a:moveTo>
                    <a:pt x="168" y="0"/>
                  </a:moveTo>
                  <a:cubicBezTo>
                    <a:pt x="117" y="0"/>
                    <a:pt x="84" y="0"/>
                    <a:pt x="34" y="17"/>
                  </a:cubicBezTo>
                  <a:lnTo>
                    <a:pt x="1" y="17"/>
                  </a:lnTo>
                  <a:cubicBezTo>
                    <a:pt x="1" y="22"/>
                    <a:pt x="8" y="24"/>
                    <a:pt x="22" y="24"/>
                  </a:cubicBezTo>
                  <a:cubicBezTo>
                    <a:pt x="49" y="24"/>
                    <a:pt x="101" y="17"/>
                    <a:pt x="168" y="17"/>
                  </a:cubicBezTo>
                  <a:cubicBezTo>
                    <a:pt x="452" y="50"/>
                    <a:pt x="686" y="234"/>
                    <a:pt x="786" y="501"/>
                  </a:cubicBezTo>
                  <a:cubicBezTo>
                    <a:pt x="819" y="602"/>
                    <a:pt x="836" y="668"/>
                    <a:pt x="836" y="668"/>
                  </a:cubicBezTo>
                  <a:cubicBezTo>
                    <a:pt x="836" y="652"/>
                    <a:pt x="836" y="635"/>
                    <a:pt x="836" y="618"/>
                  </a:cubicBezTo>
                  <a:cubicBezTo>
                    <a:pt x="836" y="568"/>
                    <a:pt x="819" y="535"/>
                    <a:pt x="803" y="501"/>
                  </a:cubicBezTo>
                  <a:cubicBezTo>
                    <a:pt x="719" y="217"/>
                    <a:pt x="468" y="17"/>
                    <a:pt x="1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
            <p:cNvSpPr/>
            <p:nvPr/>
          </p:nvSpPr>
          <p:spPr>
            <a:xfrm>
              <a:off x="7109777" y="2590728"/>
              <a:ext cx="21986" cy="1314"/>
            </a:xfrm>
            <a:custGeom>
              <a:avLst/>
              <a:gdLst/>
              <a:ahLst/>
              <a:cxnLst/>
              <a:rect l="l" t="t" r="r" b="b"/>
              <a:pathLst>
                <a:path w="686" h="41" extrusionOk="0">
                  <a:moveTo>
                    <a:pt x="335" y="1"/>
                  </a:moveTo>
                  <a:cubicBezTo>
                    <a:pt x="243" y="9"/>
                    <a:pt x="159" y="9"/>
                    <a:pt x="99" y="9"/>
                  </a:cubicBezTo>
                  <a:cubicBezTo>
                    <a:pt x="38" y="9"/>
                    <a:pt x="1" y="9"/>
                    <a:pt x="1" y="17"/>
                  </a:cubicBezTo>
                  <a:cubicBezTo>
                    <a:pt x="98" y="32"/>
                    <a:pt x="199" y="41"/>
                    <a:pt x="302" y="41"/>
                  </a:cubicBezTo>
                  <a:cubicBezTo>
                    <a:pt x="428" y="41"/>
                    <a:pt x="557" y="28"/>
                    <a:pt x="68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
            <p:cNvSpPr/>
            <p:nvPr/>
          </p:nvSpPr>
          <p:spPr>
            <a:xfrm>
              <a:off x="7094777" y="2591273"/>
              <a:ext cx="2724" cy="4295"/>
            </a:xfrm>
            <a:custGeom>
              <a:avLst/>
              <a:gdLst/>
              <a:ahLst/>
              <a:cxnLst/>
              <a:rect l="l" t="t" r="r" b="b"/>
              <a:pathLst>
                <a:path w="85" h="134" extrusionOk="0">
                  <a:moveTo>
                    <a:pt x="1" y="0"/>
                  </a:moveTo>
                  <a:cubicBezTo>
                    <a:pt x="1" y="17"/>
                    <a:pt x="18" y="34"/>
                    <a:pt x="34" y="67"/>
                  </a:cubicBezTo>
                  <a:cubicBezTo>
                    <a:pt x="51" y="100"/>
                    <a:pt x="51" y="134"/>
                    <a:pt x="68" y="134"/>
                  </a:cubicBezTo>
                  <a:cubicBezTo>
                    <a:pt x="68" y="134"/>
                    <a:pt x="84" y="100"/>
                    <a:pt x="51" y="50"/>
                  </a:cubicBezTo>
                  <a:cubicBezTo>
                    <a:pt x="34" y="17"/>
                    <a:pt x="1" y="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3"/>
            <p:cNvSpPr/>
            <p:nvPr/>
          </p:nvSpPr>
          <p:spPr>
            <a:xfrm>
              <a:off x="7088912" y="2584318"/>
              <a:ext cx="3237" cy="3237"/>
            </a:xfrm>
            <a:custGeom>
              <a:avLst/>
              <a:gdLst/>
              <a:ahLst/>
              <a:cxnLst/>
              <a:rect l="l" t="t" r="r" b="b"/>
              <a:pathLst>
                <a:path w="101" h="101" extrusionOk="0">
                  <a:moveTo>
                    <a:pt x="17" y="0"/>
                  </a:moveTo>
                  <a:lnTo>
                    <a:pt x="17" y="17"/>
                  </a:lnTo>
                  <a:cubicBezTo>
                    <a:pt x="0" y="17"/>
                    <a:pt x="17" y="33"/>
                    <a:pt x="50" y="67"/>
                  </a:cubicBezTo>
                  <a:cubicBezTo>
                    <a:pt x="67" y="84"/>
                    <a:pt x="100" y="100"/>
                    <a:pt x="100" y="100"/>
                  </a:cubicBezTo>
                  <a:cubicBezTo>
                    <a:pt x="100" y="84"/>
                    <a:pt x="84" y="67"/>
                    <a:pt x="67" y="33"/>
                  </a:cubicBezTo>
                  <a:cubicBezTo>
                    <a:pt x="34" y="17"/>
                    <a:pt x="17"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3"/>
            <p:cNvSpPr/>
            <p:nvPr/>
          </p:nvSpPr>
          <p:spPr>
            <a:xfrm>
              <a:off x="7080868" y="2581081"/>
              <a:ext cx="4840" cy="1859"/>
            </a:xfrm>
            <a:custGeom>
              <a:avLst/>
              <a:gdLst/>
              <a:ahLst/>
              <a:cxnLst/>
              <a:rect l="l" t="t" r="r" b="b"/>
              <a:pathLst>
                <a:path w="151" h="58" extrusionOk="0">
                  <a:moveTo>
                    <a:pt x="84" y="1"/>
                  </a:moveTo>
                  <a:cubicBezTo>
                    <a:pt x="51" y="1"/>
                    <a:pt x="0" y="17"/>
                    <a:pt x="17" y="17"/>
                  </a:cubicBezTo>
                  <a:cubicBezTo>
                    <a:pt x="17" y="17"/>
                    <a:pt x="51" y="17"/>
                    <a:pt x="84" y="34"/>
                  </a:cubicBezTo>
                  <a:cubicBezTo>
                    <a:pt x="108" y="46"/>
                    <a:pt x="123" y="58"/>
                    <a:pt x="136" y="58"/>
                  </a:cubicBezTo>
                  <a:cubicBezTo>
                    <a:pt x="141" y="58"/>
                    <a:pt x="146" y="56"/>
                    <a:pt x="151" y="51"/>
                  </a:cubicBezTo>
                  <a:cubicBezTo>
                    <a:pt x="151" y="51"/>
                    <a:pt x="134" y="17"/>
                    <a:pt x="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
            <p:cNvSpPr/>
            <p:nvPr/>
          </p:nvSpPr>
          <p:spPr>
            <a:xfrm>
              <a:off x="7075515" y="2580023"/>
              <a:ext cx="2179" cy="1090"/>
            </a:xfrm>
            <a:custGeom>
              <a:avLst/>
              <a:gdLst/>
              <a:ahLst/>
              <a:cxnLst/>
              <a:rect l="l" t="t" r="r" b="b"/>
              <a:pathLst>
                <a:path w="68" h="34" extrusionOk="0">
                  <a:moveTo>
                    <a:pt x="0" y="0"/>
                  </a:moveTo>
                  <a:cubicBezTo>
                    <a:pt x="0" y="17"/>
                    <a:pt x="17" y="34"/>
                    <a:pt x="34" y="34"/>
                  </a:cubicBezTo>
                  <a:lnTo>
                    <a:pt x="67" y="34"/>
                  </a:lnTo>
                  <a:cubicBezTo>
                    <a:pt x="67" y="34"/>
                    <a:pt x="67" y="17"/>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95" name="Google Shape;695;p3"/>
          <p:cNvPicPr preferRelativeResize="0"/>
          <p:nvPr/>
        </p:nvPicPr>
        <p:blipFill rotWithShape="1">
          <a:blip r:embed="rId5">
            <a:alphaModFix/>
          </a:blip>
          <a:srcRect/>
          <a:stretch/>
        </p:blipFill>
        <p:spPr>
          <a:xfrm>
            <a:off x="8169499" y="35642"/>
            <a:ext cx="974501" cy="93590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24"/>
          <p:cNvSpPr txBox="1"/>
          <p:nvPr/>
        </p:nvSpPr>
        <p:spPr>
          <a:xfrm>
            <a:off x="152400" y="965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89" name="Google Shape;1289;p24"/>
          <p:cNvSpPr txBox="1"/>
          <p:nvPr/>
        </p:nvSpPr>
        <p:spPr>
          <a:xfrm>
            <a:off x="533400" y="666750"/>
            <a:ext cx="71628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tích kinh doanh</a:t>
            </a:r>
            <a:endParaRPr sz="1600" b="1" i="0" u="none" strike="noStrike" cap="none">
              <a:solidFill>
                <a:schemeClr val="dk2"/>
              </a:solidFill>
              <a:latin typeface="Cambria"/>
              <a:ea typeface="Cambria"/>
              <a:cs typeface="Cambria"/>
              <a:sym typeface="Cambria"/>
            </a:endParaRPr>
          </a:p>
          <a:p>
            <a:pPr marL="0" marR="0" lvl="4" indent="0" algn="ctr" rtl="0">
              <a:lnSpc>
                <a:spcPct val="100000"/>
              </a:lnSpc>
              <a:spcBef>
                <a:spcPts val="0"/>
              </a:spcBef>
              <a:spcAft>
                <a:spcPts val="0"/>
              </a:spcAft>
              <a:buNone/>
            </a:pPr>
            <a:r>
              <a:rPr lang="en-US" sz="1600" b="1" i="0" u="none" strike="noStrike" cap="none">
                <a:solidFill>
                  <a:schemeClr val="dk2"/>
                </a:solidFill>
                <a:latin typeface="Cambria"/>
                <a:ea typeface="Cambria"/>
                <a:cs typeface="Cambria"/>
                <a:sym typeface="Cambria"/>
              </a:rPr>
              <a:t>BÁO CÁO DOANH THU </a:t>
            </a:r>
            <a:r>
              <a:rPr lang="en-US" sz="1600" b="1">
                <a:solidFill>
                  <a:schemeClr val="dk2"/>
                </a:solidFill>
                <a:latin typeface="Cambria"/>
                <a:ea typeface="Cambria"/>
                <a:cs typeface="Cambria"/>
                <a:sym typeface="Cambria"/>
              </a:rPr>
              <a:t>(theo khách hàng)</a:t>
            </a:r>
            <a:r>
              <a:rPr lang="en-US" sz="1600" b="1" i="0" u="none" strike="noStrike" cap="none">
                <a:solidFill>
                  <a:schemeClr val="dk2"/>
                </a:solidFill>
                <a:latin typeface="Cambria"/>
                <a:ea typeface="Cambria"/>
                <a:cs typeface="Cambria"/>
                <a:sym typeface="Cambria"/>
              </a:rPr>
              <a:t> </a:t>
            </a:r>
            <a:endParaRPr/>
          </a:p>
        </p:txBody>
      </p:sp>
      <p:pic>
        <p:nvPicPr>
          <p:cNvPr id="1290" name="Google Shape;1290;p24"/>
          <p:cNvPicPr preferRelativeResize="0"/>
          <p:nvPr/>
        </p:nvPicPr>
        <p:blipFill rotWithShape="1">
          <a:blip r:embed="rId3">
            <a:alphaModFix/>
          </a:blip>
          <a:srcRect/>
          <a:stretch/>
        </p:blipFill>
        <p:spPr>
          <a:xfrm>
            <a:off x="8112631" y="17163"/>
            <a:ext cx="993269" cy="953933"/>
          </a:xfrm>
          <a:prstGeom prst="rect">
            <a:avLst/>
          </a:prstGeom>
          <a:noFill/>
          <a:ln>
            <a:noFill/>
          </a:ln>
        </p:spPr>
      </p:pic>
      <p:pic>
        <p:nvPicPr>
          <p:cNvPr id="1291" name="Google Shape;1291;p24"/>
          <p:cNvPicPr preferRelativeResize="0"/>
          <p:nvPr/>
        </p:nvPicPr>
        <p:blipFill>
          <a:blip r:embed="rId4">
            <a:alphaModFix/>
          </a:blip>
          <a:stretch>
            <a:fillRect/>
          </a:stretch>
        </p:blipFill>
        <p:spPr>
          <a:xfrm>
            <a:off x="384025" y="1606550"/>
            <a:ext cx="8415849" cy="3536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25"/>
          <p:cNvSpPr txBox="1"/>
          <p:nvPr/>
        </p:nvSpPr>
        <p:spPr>
          <a:xfrm>
            <a:off x="152400" y="965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297" name="Google Shape;1297;p25"/>
          <p:cNvSpPr txBox="1"/>
          <p:nvPr/>
        </p:nvSpPr>
        <p:spPr>
          <a:xfrm>
            <a:off x="533400" y="666750"/>
            <a:ext cx="71628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tích kinh doanh</a:t>
            </a:r>
            <a:endParaRPr sz="1600" b="1" i="0" u="none" strike="noStrike" cap="none">
              <a:solidFill>
                <a:schemeClr val="dk2"/>
              </a:solidFill>
              <a:latin typeface="Cambria"/>
              <a:ea typeface="Cambria"/>
              <a:cs typeface="Cambria"/>
              <a:sym typeface="Cambria"/>
            </a:endParaRPr>
          </a:p>
          <a:p>
            <a:pPr marL="0" marR="0" lvl="4" indent="0" algn="ctr" rtl="0">
              <a:lnSpc>
                <a:spcPct val="100000"/>
              </a:lnSpc>
              <a:spcBef>
                <a:spcPts val="0"/>
              </a:spcBef>
              <a:spcAft>
                <a:spcPts val="0"/>
              </a:spcAft>
              <a:buNone/>
            </a:pPr>
            <a:r>
              <a:rPr lang="en-US" sz="1600" b="1" i="0" u="none" strike="noStrike" cap="none">
                <a:solidFill>
                  <a:schemeClr val="dk2"/>
                </a:solidFill>
                <a:latin typeface="Cambria"/>
                <a:ea typeface="Cambria"/>
                <a:cs typeface="Cambria"/>
                <a:sym typeface="Cambria"/>
              </a:rPr>
              <a:t>BÁO CÁO DOANH THU (theo s</a:t>
            </a:r>
            <a:r>
              <a:rPr lang="en-US" sz="1600" b="1">
                <a:solidFill>
                  <a:schemeClr val="dk2"/>
                </a:solidFill>
                <a:latin typeface="Cambria"/>
                <a:ea typeface="Cambria"/>
                <a:cs typeface="Cambria"/>
                <a:sym typeface="Cambria"/>
              </a:rPr>
              <a:t>ản phẩm)</a:t>
            </a:r>
            <a:r>
              <a:rPr lang="en-US" sz="1600" b="1" i="0" u="none" strike="noStrike" cap="none">
                <a:solidFill>
                  <a:schemeClr val="dk2"/>
                </a:solidFill>
                <a:latin typeface="Cambria"/>
                <a:ea typeface="Cambria"/>
                <a:cs typeface="Cambria"/>
                <a:sym typeface="Cambria"/>
              </a:rPr>
              <a:t> </a:t>
            </a:r>
            <a:endParaRPr/>
          </a:p>
        </p:txBody>
      </p:sp>
      <p:pic>
        <p:nvPicPr>
          <p:cNvPr id="1298" name="Google Shape;1298;p25"/>
          <p:cNvPicPr preferRelativeResize="0"/>
          <p:nvPr/>
        </p:nvPicPr>
        <p:blipFill>
          <a:blip r:embed="rId3">
            <a:alphaModFix/>
          </a:blip>
          <a:stretch>
            <a:fillRect/>
          </a:stretch>
        </p:blipFill>
        <p:spPr>
          <a:xfrm>
            <a:off x="267650" y="1606550"/>
            <a:ext cx="8602125" cy="3536950"/>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26"/>
          <p:cNvSpPr txBox="1"/>
          <p:nvPr/>
        </p:nvSpPr>
        <p:spPr>
          <a:xfrm>
            <a:off x="144780" y="-34597"/>
            <a:ext cx="47244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Cambria"/>
                <a:ea typeface="Cambria"/>
                <a:cs typeface="Cambria"/>
                <a:sym typeface="Cambria"/>
              </a:rPr>
              <a:t>2. PHÂN HỆ MARKETING</a:t>
            </a:r>
            <a:endParaRPr sz="2400" b="1" i="0" u="none" strike="noStrike" cap="none">
              <a:solidFill>
                <a:schemeClr val="accent1"/>
              </a:solidFill>
              <a:latin typeface="Cambria"/>
              <a:ea typeface="Cambria"/>
              <a:cs typeface="Cambria"/>
              <a:sym typeface="Cambria"/>
            </a:endParaRPr>
          </a:p>
        </p:txBody>
      </p:sp>
      <p:sp>
        <p:nvSpPr>
          <p:cNvPr id="1304" name="Google Shape;1304;p26"/>
          <p:cNvSpPr txBox="1"/>
          <p:nvPr/>
        </p:nvSpPr>
        <p:spPr>
          <a:xfrm>
            <a:off x="289560" y="691929"/>
            <a:ext cx="4724400"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b="1" i="0" u="none" strike="noStrike" cap="none">
                <a:solidFill>
                  <a:schemeClr val="accent1"/>
                </a:solidFill>
                <a:latin typeface="Cambria"/>
                <a:ea typeface="Cambria"/>
                <a:cs typeface="Cambria"/>
                <a:sym typeface="Cambria"/>
              </a:rPr>
              <a:t>Mô tả phân hệ:</a:t>
            </a:r>
            <a:endParaRPr/>
          </a:p>
        </p:txBody>
      </p:sp>
      <p:sp>
        <p:nvSpPr>
          <p:cNvPr id="1305" name="Google Shape;1305;p26"/>
          <p:cNvSpPr/>
          <p:nvPr/>
        </p:nvSpPr>
        <p:spPr>
          <a:xfrm>
            <a:off x="815340" y="1415613"/>
            <a:ext cx="7490460"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2060"/>
                </a:solidFill>
                <a:latin typeface="Cambria"/>
                <a:ea typeface="Cambria"/>
                <a:cs typeface="Cambria"/>
                <a:sym typeface="Cambria"/>
              </a:rPr>
              <a:t>LOGIC</a:t>
            </a:r>
            <a:endParaRPr b="1" dirty="0">
              <a:solidFill>
                <a:srgbClr val="002060"/>
              </a:solidFil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ambria"/>
                <a:ea typeface="Cambria"/>
                <a:cs typeface="Cambria"/>
                <a:sym typeface="Cambria"/>
              </a:rPr>
              <a:t>- </a:t>
            </a:r>
            <a:r>
              <a:rPr lang="en-US" sz="1400" b="0" i="0" u="none" strike="noStrike" cap="none" dirty="0" smtClean="0">
                <a:solidFill>
                  <a:srgbClr val="000000"/>
                </a:solidFill>
                <a:latin typeface="Cambria"/>
                <a:ea typeface="Cambria"/>
                <a:cs typeface="Cambria"/>
                <a:sym typeface="Cambria"/>
              </a:rPr>
              <a:t> </a:t>
            </a:r>
            <a:r>
              <a:rPr lang="en-US" sz="1400" b="0" i="0" u="none" strike="noStrike" cap="none" dirty="0" err="1" smtClean="0">
                <a:solidFill>
                  <a:srgbClr val="000000"/>
                </a:solidFill>
                <a:latin typeface="Cambria"/>
                <a:ea typeface="Cambria"/>
                <a:cs typeface="Cambria"/>
                <a:sym typeface="Cambria"/>
              </a:rPr>
              <a:t>Tạo</a:t>
            </a:r>
            <a:r>
              <a:rPr lang="en-US" sz="1400" b="0" i="0" u="none" strike="noStrike" cap="none" dirty="0" smtClean="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khảo</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sát</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khách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hàng</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để</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biết</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được</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nhu</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cầu</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của</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khách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hàng</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Cambria"/>
                <a:ea typeface="Cambria"/>
                <a:cs typeface="Cambria"/>
                <a:sym typeface="Cambria"/>
              </a:rPr>
              <a:t>- </a:t>
            </a:r>
            <a:r>
              <a:rPr lang="en-US" sz="1400" b="0" i="0" u="none" strike="noStrike" cap="none" dirty="0" smtClean="0">
                <a:solidFill>
                  <a:srgbClr val="000000"/>
                </a:solidFill>
                <a:latin typeface="Cambria"/>
                <a:ea typeface="Cambria"/>
                <a:cs typeface="Cambria"/>
                <a:sym typeface="Cambria"/>
              </a:rPr>
              <a:t> </a:t>
            </a:r>
            <a:r>
              <a:rPr lang="en-US" sz="1400" b="0" i="0" u="none" strike="noStrike" cap="none" dirty="0" err="1" smtClean="0">
                <a:solidFill>
                  <a:srgbClr val="000000"/>
                </a:solidFill>
                <a:latin typeface="Cambria"/>
                <a:ea typeface="Cambria"/>
                <a:cs typeface="Cambria"/>
                <a:sym typeface="Cambria"/>
              </a:rPr>
              <a:t>Tiến</a:t>
            </a:r>
            <a:r>
              <a:rPr lang="en-US" sz="1400" b="0" i="0" u="none" strike="noStrike" cap="none" dirty="0" smtClean="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hành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phân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loại</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tạo</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tiềm</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năng</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cơ</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hội</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phát</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triển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khách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hàng</a:t>
            </a:r>
            <a:endParaRPr dirty="0"/>
          </a:p>
          <a:p>
            <a:pPr marR="0" lvl="0" algn="l" rtl="0">
              <a:lnSpc>
                <a:spcPct val="100000"/>
              </a:lnSpc>
              <a:spcBef>
                <a:spcPts val="0"/>
              </a:spcBef>
              <a:spcAft>
                <a:spcPts val="0"/>
              </a:spcAft>
            </a:pPr>
            <a:r>
              <a:rPr lang="en-US" dirty="0" smtClean="0">
                <a:latin typeface="Cambria"/>
                <a:ea typeface="Cambria"/>
                <a:cs typeface="Cambria"/>
                <a:sym typeface="Cambria"/>
              </a:rPr>
              <a:t>-  </a:t>
            </a:r>
            <a:r>
              <a:rPr lang="en-US" sz="1400" b="0" i="0" u="none" strike="noStrike" cap="none" dirty="0" err="1" smtClean="0">
                <a:solidFill>
                  <a:srgbClr val="000000"/>
                </a:solidFill>
                <a:latin typeface="Cambria"/>
                <a:ea typeface="Cambria"/>
                <a:cs typeface="Cambria"/>
                <a:sym typeface="Cambria"/>
              </a:rPr>
              <a:t>Phân</a:t>
            </a:r>
            <a:r>
              <a:rPr lang="en-US" sz="1400" b="0" i="0" u="none" strike="noStrike" cap="none" dirty="0" smtClean="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tích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và</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xây</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dựng</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chiến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lược</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tiếp</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cận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khách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smtClean="0">
                <a:solidFill>
                  <a:srgbClr val="000000"/>
                </a:solidFill>
                <a:latin typeface="Cambria"/>
                <a:ea typeface="Cambria"/>
                <a:cs typeface="Cambria"/>
                <a:sym typeface="Cambria"/>
              </a:rPr>
              <a:t>hàng</a:t>
            </a:r>
            <a:endParaRPr lang="en-US" sz="1400" b="0" i="0" u="none" strike="noStrike" cap="none" dirty="0" smtClean="0">
              <a:solidFill>
                <a:srgbClr val="000000"/>
              </a:solidFill>
              <a:latin typeface="Cambria"/>
              <a:ea typeface="Cambria"/>
              <a:cs typeface="Cambria"/>
              <a:sym typeface="Cambria"/>
            </a:endParaRPr>
          </a:p>
          <a:p>
            <a:pPr marR="0" lvl="0" algn="l" rtl="0">
              <a:lnSpc>
                <a:spcPct val="100000"/>
              </a:lnSpc>
              <a:spcBef>
                <a:spcPts val="0"/>
              </a:spcBef>
              <a:spcAft>
                <a:spcPts val="0"/>
              </a:spcAft>
            </a:pPr>
            <a:endParaRPr dirty="0"/>
          </a:p>
          <a:p>
            <a:pPr marL="0" marR="0" lvl="0" indent="0" algn="l" rtl="0">
              <a:lnSpc>
                <a:spcPct val="100000"/>
              </a:lnSpc>
              <a:spcBef>
                <a:spcPts val="0"/>
              </a:spcBef>
              <a:spcAft>
                <a:spcPts val="0"/>
              </a:spcAft>
              <a:buNone/>
            </a:pPr>
            <a:r>
              <a:rPr lang="en-US" sz="1400" b="1" i="0" u="none" strike="noStrike" cap="none" dirty="0">
                <a:solidFill>
                  <a:srgbClr val="002060"/>
                </a:solidFill>
                <a:latin typeface="Cambria"/>
                <a:ea typeface="Cambria"/>
                <a:cs typeface="Cambria"/>
                <a:sym typeface="Cambria"/>
              </a:rPr>
              <a:t>VẬT LÝ TRONG</a:t>
            </a:r>
            <a:endParaRPr b="1" dirty="0">
              <a:solidFill>
                <a:srgbClr val="002060"/>
              </a:solidFil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Các</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máy</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tính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được</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kết</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nối</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theo</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Mô</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hình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mạng</a:t>
            </a:r>
            <a:r>
              <a:rPr lang="en-US" sz="1400" b="0" i="0" u="none" strike="noStrike" cap="none" dirty="0">
                <a:solidFill>
                  <a:srgbClr val="000000"/>
                </a:solidFill>
                <a:latin typeface="Cambria"/>
                <a:ea typeface="Cambria"/>
                <a:cs typeface="Cambria"/>
                <a:sym typeface="Cambria"/>
              </a:rPr>
              <a:t> Client/ Server </a:t>
            </a:r>
            <a:r>
              <a:rPr lang="en-US" sz="1400" b="0" i="0" u="none" strike="noStrike" cap="none" dirty="0" err="1">
                <a:solidFill>
                  <a:srgbClr val="000000"/>
                </a:solidFill>
                <a:latin typeface="Cambria"/>
                <a:ea typeface="Cambria"/>
                <a:cs typeface="Cambria"/>
                <a:sym typeface="Cambria"/>
              </a:rPr>
              <a:t>để</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truy</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cập</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phần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mền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Odoo</a:t>
            </a:r>
            <a:r>
              <a:rPr lang="en-US" sz="1400" b="0" i="0" u="none" strike="noStrike" cap="none" dirty="0">
                <a:solidFill>
                  <a:srgbClr val="000000"/>
                </a:solidFill>
                <a:latin typeface="Cambria"/>
                <a:ea typeface="Cambria"/>
                <a:cs typeface="Cambria"/>
                <a:sym typeface="Cambria"/>
              </a:rPr>
              <a:t>.</a:t>
            </a:r>
            <a:endParaRPr dirty="0"/>
          </a:p>
          <a:p>
            <a:pPr marR="0" lvl="0" algn="l" rtl="0">
              <a:lnSpc>
                <a:spcPct val="100000"/>
              </a:lnSpc>
              <a:spcBef>
                <a:spcPts val="0"/>
              </a:spcBef>
              <a:spcAft>
                <a:spcPts val="0"/>
              </a:spcAft>
            </a:pPr>
            <a:r>
              <a:rPr lang="en-US" sz="1400" b="0" i="0" u="none" strike="noStrike" cap="none" dirty="0" smtClean="0">
                <a:solidFill>
                  <a:srgbClr val="000000"/>
                </a:solidFill>
                <a:latin typeface="Cambria"/>
                <a:ea typeface="Cambria"/>
                <a:cs typeface="Cambria"/>
                <a:sym typeface="Cambria"/>
              </a:rPr>
              <a:t>-  Server </a:t>
            </a:r>
            <a:r>
              <a:rPr lang="en-US" sz="1400" b="0" i="0" u="none" strike="noStrike" cap="none" dirty="0" err="1">
                <a:solidFill>
                  <a:srgbClr val="000000"/>
                </a:solidFill>
                <a:latin typeface="Cambria"/>
                <a:ea typeface="Cambria"/>
                <a:cs typeface="Cambria"/>
                <a:sym typeface="Cambria"/>
              </a:rPr>
              <a:t>phân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quyền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cho</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máy</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trạm</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theo</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từng</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phân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hệ</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Các</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máy</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được</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kết</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nối</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mạng</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nội</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bộ</a:t>
            </a:r>
            <a:r>
              <a:rPr lang="en-US" sz="1400" b="0" i="0" u="none" strike="noStrike" cap="none" dirty="0" smtClean="0">
                <a:solidFill>
                  <a:srgbClr val="000000"/>
                </a:solidFill>
                <a:latin typeface="Cambria"/>
                <a:ea typeface="Cambria"/>
                <a:cs typeface="Cambria"/>
                <a:sym typeface="Cambria"/>
              </a:rPr>
              <a:t>.</a:t>
            </a:r>
          </a:p>
          <a:p>
            <a:pPr marR="0" lvl="0" algn="l" rtl="0">
              <a:lnSpc>
                <a:spcPct val="100000"/>
              </a:lnSpc>
              <a:spcBef>
                <a:spcPts val="0"/>
              </a:spcBef>
              <a:spcAft>
                <a:spcPts val="0"/>
              </a:spcAft>
            </a:pPr>
            <a:endParaRPr dirty="0"/>
          </a:p>
          <a:p>
            <a:pPr marL="0" marR="0" lvl="0" indent="0" algn="l" rtl="0">
              <a:lnSpc>
                <a:spcPct val="100000"/>
              </a:lnSpc>
              <a:spcBef>
                <a:spcPts val="0"/>
              </a:spcBef>
              <a:spcAft>
                <a:spcPts val="0"/>
              </a:spcAft>
              <a:buNone/>
            </a:pPr>
            <a:r>
              <a:rPr lang="en-US" sz="1400" b="1" i="0" u="none" strike="noStrike" cap="none" dirty="0">
                <a:solidFill>
                  <a:srgbClr val="002060"/>
                </a:solidFill>
                <a:latin typeface="Cambria"/>
                <a:ea typeface="Cambria"/>
                <a:cs typeface="Cambria"/>
                <a:sym typeface="Cambria"/>
              </a:rPr>
              <a:t>VẬT LÝ NGOÀI</a:t>
            </a:r>
            <a:endParaRPr b="1" dirty="0">
              <a:solidFill>
                <a:srgbClr val="002060"/>
              </a:solidFill>
            </a:endParaRPr>
          </a:p>
          <a:p>
            <a:pPr marR="0" lvl="0" algn="l" rtl="0">
              <a:lnSpc>
                <a:spcPct val="100000"/>
              </a:lnSpc>
              <a:spcBef>
                <a:spcPts val="0"/>
              </a:spcBef>
              <a:spcAft>
                <a:spcPts val="0"/>
              </a:spcAft>
              <a:buClr>
                <a:srgbClr val="000000"/>
              </a:buClr>
              <a:buSzPts val="1400"/>
            </a:pPr>
            <a:r>
              <a:rPr lang="en-US" dirty="0" smtClean="0">
                <a:latin typeface="Cambria"/>
                <a:ea typeface="Cambria"/>
                <a:cs typeface="Cambria"/>
                <a:sym typeface="Cambria"/>
              </a:rPr>
              <a:t>- </a:t>
            </a:r>
            <a:r>
              <a:rPr lang="en-US" sz="1400" b="0" i="0" u="none" strike="noStrike" cap="none" dirty="0" err="1" smtClean="0">
                <a:solidFill>
                  <a:srgbClr val="000000"/>
                </a:solidFill>
                <a:latin typeface="Cambria"/>
                <a:ea typeface="Cambria"/>
                <a:cs typeface="Cambria"/>
                <a:sym typeface="Cambria"/>
              </a:rPr>
              <a:t>Máy</a:t>
            </a:r>
            <a:r>
              <a:rPr lang="en-US" sz="1400" b="0" i="0" u="none" strike="noStrike" cap="none" dirty="0" smtClean="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tính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khách</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hàng</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tham</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gia</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các</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chuyên</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mục</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khảo</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sát</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của</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công</a:t>
            </a:r>
            <a:r>
              <a:rPr lang="en-US" sz="1400" b="0" i="0" u="none" strike="noStrike" cap="none" dirty="0">
                <a:solidFill>
                  <a:srgbClr val="000000"/>
                </a:solidFill>
                <a:latin typeface="Cambria"/>
                <a:ea typeface="Cambria"/>
                <a:cs typeface="Cambria"/>
                <a:sym typeface="Cambria"/>
              </a:rPr>
              <a:t> </a:t>
            </a:r>
            <a:r>
              <a:rPr lang="en-US" sz="1400" b="0" i="0" u="none" strike="noStrike" cap="none" dirty="0" err="1">
                <a:solidFill>
                  <a:srgbClr val="000000"/>
                </a:solidFill>
                <a:latin typeface="Cambria"/>
                <a:ea typeface="Cambria"/>
                <a:cs typeface="Cambria"/>
                <a:sym typeface="Cambria"/>
              </a:rPr>
              <a:t>ty</a:t>
            </a:r>
            <a:r>
              <a:rPr lang="en-US" sz="1400" b="0" i="0" u="none" strike="noStrike" cap="none" dirty="0">
                <a:solidFill>
                  <a:srgbClr val="000000"/>
                </a:solidFill>
                <a:latin typeface="Cambria"/>
                <a:ea typeface="Cambria"/>
                <a:cs typeface="Cambria"/>
                <a:sym typeface="Cambria"/>
              </a:rPr>
              <a:t>.</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mbria"/>
              <a:ea typeface="Cambria"/>
              <a:cs typeface="Cambria"/>
              <a:sym typeface="Cambria"/>
            </a:endParaRPr>
          </a:p>
        </p:txBody>
      </p:sp>
      <p:pic>
        <p:nvPicPr>
          <p:cNvPr id="5" name="Google Shape;1268;p23"/>
          <p:cNvPicPr preferRelativeResize="0"/>
          <p:nvPr/>
        </p:nvPicPr>
        <p:blipFill rotWithShape="1">
          <a:blip r:embed="rId3">
            <a:alphaModFix/>
          </a:blip>
          <a:srcRect/>
          <a:stretch/>
        </p:blipFill>
        <p:spPr>
          <a:xfrm>
            <a:off x="8112631" y="17163"/>
            <a:ext cx="993269" cy="9539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27"/>
          <p:cNvSpPr txBox="1"/>
          <p:nvPr/>
        </p:nvSpPr>
        <p:spPr>
          <a:xfrm>
            <a:off x="144780" y="-34597"/>
            <a:ext cx="4724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Cambria"/>
                <a:ea typeface="Cambria"/>
                <a:cs typeface="Cambria"/>
                <a:sym typeface="Cambria"/>
              </a:rPr>
              <a:t>2. PHÂN HỆ MARKETING</a:t>
            </a:r>
            <a:endParaRPr sz="2400" b="1" i="0" u="none" strike="noStrike" cap="none">
              <a:solidFill>
                <a:schemeClr val="accent1"/>
              </a:solidFill>
              <a:latin typeface="Cambria"/>
              <a:ea typeface="Cambria"/>
              <a:cs typeface="Cambria"/>
              <a:sym typeface="Cambria"/>
            </a:endParaRPr>
          </a:p>
        </p:txBody>
      </p:sp>
      <p:pic>
        <p:nvPicPr>
          <p:cNvPr id="1311" name="Google Shape;1311;p27"/>
          <p:cNvPicPr preferRelativeResize="0"/>
          <p:nvPr/>
        </p:nvPicPr>
        <p:blipFill rotWithShape="1">
          <a:blip r:embed="rId3">
            <a:alphaModFix/>
          </a:blip>
          <a:srcRect/>
          <a:stretch/>
        </p:blipFill>
        <p:spPr>
          <a:xfrm>
            <a:off x="8191500" y="57150"/>
            <a:ext cx="914400" cy="878187"/>
          </a:xfrm>
          <a:prstGeom prst="rect">
            <a:avLst/>
          </a:prstGeom>
          <a:noFill/>
          <a:ln>
            <a:noFill/>
          </a:ln>
        </p:spPr>
      </p:pic>
      <p:sp>
        <p:nvSpPr>
          <p:cNvPr id="1312" name="Google Shape;1312;p27"/>
          <p:cNvSpPr/>
          <p:nvPr/>
        </p:nvSpPr>
        <p:spPr>
          <a:xfrm>
            <a:off x="304800" y="361950"/>
            <a:ext cx="762000" cy="559127"/>
          </a:xfrm>
          <a:prstGeom prst="ellipse">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FF0000"/>
                </a:solidFill>
                <a:latin typeface="Cambria"/>
                <a:ea typeface="Cambria"/>
                <a:cs typeface="Cambria"/>
                <a:sym typeface="Cambria"/>
              </a:rPr>
              <a:t>Bắt đầu</a:t>
            </a:r>
            <a:endParaRPr sz="1400" b="1" i="0" u="none" strike="noStrike" cap="none">
              <a:solidFill>
                <a:srgbClr val="FF0000"/>
              </a:solidFill>
              <a:latin typeface="Cambria"/>
              <a:ea typeface="Cambria"/>
              <a:cs typeface="Cambria"/>
              <a:sym typeface="Cambria"/>
            </a:endParaRPr>
          </a:p>
        </p:txBody>
      </p:sp>
      <p:pic>
        <p:nvPicPr>
          <p:cNvPr id="1313" name="Google Shape;1313;p27" descr="Screen Clipping"/>
          <p:cNvPicPr preferRelativeResize="0"/>
          <p:nvPr/>
        </p:nvPicPr>
        <p:blipFill rotWithShape="1">
          <a:blip r:embed="rId4">
            <a:alphaModFix/>
          </a:blip>
          <a:srcRect/>
          <a:stretch/>
        </p:blipFill>
        <p:spPr>
          <a:xfrm>
            <a:off x="4114800" y="209550"/>
            <a:ext cx="685800" cy="660103"/>
          </a:xfrm>
          <a:prstGeom prst="rect">
            <a:avLst/>
          </a:prstGeom>
          <a:noFill/>
          <a:ln>
            <a:noFill/>
          </a:ln>
        </p:spPr>
      </p:pic>
      <p:cxnSp>
        <p:nvCxnSpPr>
          <p:cNvPr id="1314" name="Google Shape;1314;p27"/>
          <p:cNvCxnSpPr/>
          <p:nvPr/>
        </p:nvCxnSpPr>
        <p:spPr>
          <a:xfrm>
            <a:off x="1600200" y="895350"/>
            <a:ext cx="5715000" cy="0"/>
          </a:xfrm>
          <a:prstGeom prst="straightConnector1">
            <a:avLst/>
          </a:prstGeom>
          <a:noFill/>
          <a:ln w="28575" cap="flat" cmpd="sng">
            <a:solidFill>
              <a:schemeClr val="dk1"/>
            </a:solidFill>
            <a:prstDash val="solid"/>
            <a:round/>
            <a:headEnd type="none" w="sm" len="sm"/>
            <a:tailEnd type="none" w="sm" len="sm"/>
          </a:ln>
        </p:spPr>
      </p:cxnSp>
      <p:pic>
        <p:nvPicPr>
          <p:cNvPr id="1315" name="Google Shape;1315;p27" descr="Screen Clipping"/>
          <p:cNvPicPr preferRelativeResize="0"/>
          <p:nvPr/>
        </p:nvPicPr>
        <p:blipFill rotWithShape="1">
          <a:blip r:embed="rId5">
            <a:alphaModFix/>
          </a:blip>
          <a:srcRect/>
          <a:stretch/>
        </p:blipFill>
        <p:spPr>
          <a:xfrm>
            <a:off x="1066800" y="1123950"/>
            <a:ext cx="1143000" cy="585639"/>
          </a:xfrm>
          <a:prstGeom prst="rect">
            <a:avLst/>
          </a:prstGeom>
          <a:noFill/>
          <a:ln>
            <a:noFill/>
          </a:ln>
        </p:spPr>
      </p:pic>
      <p:cxnSp>
        <p:nvCxnSpPr>
          <p:cNvPr id="1316" name="Google Shape;1316;p27"/>
          <p:cNvCxnSpPr/>
          <p:nvPr/>
        </p:nvCxnSpPr>
        <p:spPr>
          <a:xfrm>
            <a:off x="1600200" y="895349"/>
            <a:ext cx="0" cy="304801"/>
          </a:xfrm>
          <a:prstGeom prst="straightConnector1">
            <a:avLst/>
          </a:prstGeom>
          <a:noFill/>
          <a:ln w="28575" cap="flat" cmpd="sng">
            <a:solidFill>
              <a:schemeClr val="dk1"/>
            </a:solidFill>
            <a:prstDash val="solid"/>
            <a:round/>
            <a:headEnd type="none" w="sm" len="sm"/>
            <a:tailEnd type="stealth" w="med" len="med"/>
          </a:ln>
        </p:spPr>
      </p:cxnSp>
      <p:pic>
        <p:nvPicPr>
          <p:cNvPr id="1317" name="Google Shape;1317;p27" descr="Screen Clipping"/>
          <p:cNvPicPr preferRelativeResize="0"/>
          <p:nvPr/>
        </p:nvPicPr>
        <p:blipFill rotWithShape="1">
          <a:blip r:embed="rId6">
            <a:alphaModFix/>
          </a:blip>
          <a:srcRect/>
          <a:stretch/>
        </p:blipFill>
        <p:spPr>
          <a:xfrm>
            <a:off x="3810000" y="971550"/>
            <a:ext cx="1210996" cy="523818"/>
          </a:xfrm>
          <a:prstGeom prst="rect">
            <a:avLst/>
          </a:prstGeom>
          <a:noFill/>
          <a:ln>
            <a:noFill/>
          </a:ln>
        </p:spPr>
      </p:pic>
      <p:cxnSp>
        <p:nvCxnSpPr>
          <p:cNvPr id="1318" name="Google Shape;1318;p27"/>
          <p:cNvCxnSpPr/>
          <p:nvPr/>
        </p:nvCxnSpPr>
        <p:spPr>
          <a:xfrm>
            <a:off x="4411321" y="666750"/>
            <a:ext cx="0" cy="375505"/>
          </a:xfrm>
          <a:prstGeom prst="straightConnector1">
            <a:avLst/>
          </a:prstGeom>
          <a:noFill/>
          <a:ln w="28575" cap="flat" cmpd="sng">
            <a:solidFill>
              <a:schemeClr val="dk1"/>
            </a:solidFill>
            <a:prstDash val="solid"/>
            <a:round/>
            <a:headEnd type="none" w="sm" len="sm"/>
            <a:tailEnd type="stealth" w="med" len="med"/>
          </a:ln>
        </p:spPr>
      </p:cxnSp>
      <p:sp>
        <p:nvSpPr>
          <p:cNvPr id="1319" name="Google Shape;1319;p27"/>
          <p:cNvSpPr txBox="1"/>
          <p:nvPr/>
        </p:nvSpPr>
        <p:spPr>
          <a:xfrm>
            <a:off x="3790188" y="1362730"/>
            <a:ext cx="1620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Chăm sóc các khách hàng cũ</a:t>
            </a:r>
            <a:endParaRPr sz="1400" b="1" i="0" u="none" strike="noStrike" cap="none">
              <a:solidFill>
                <a:srgbClr val="000000"/>
              </a:solidFill>
              <a:latin typeface="Cambria"/>
              <a:ea typeface="Cambria"/>
              <a:cs typeface="Cambria"/>
              <a:sym typeface="Cambria"/>
            </a:endParaRPr>
          </a:p>
        </p:txBody>
      </p:sp>
      <p:pic>
        <p:nvPicPr>
          <p:cNvPr id="1320" name="Google Shape;1320;p27" descr="Screen Clipping"/>
          <p:cNvPicPr preferRelativeResize="0"/>
          <p:nvPr/>
        </p:nvPicPr>
        <p:blipFill rotWithShape="1">
          <a:blip r:embed="rId7">
            <a:alphaModFix/>
          </a:blip>
          <a:srcRect/>
          <a:stretch/>
        </p:blipFill>
        <p:spPr>
          <a:xfrm>
            <a:off x="6629400" y="971550"/>
            <a:ext cx="1219200" cy="655290"/>
          </a:xfrm>
          <a:prstGeom prst="rect">
            <a:avLst/>
          </a:prstGeom>
          <a:noFill/>
          <a:ln>
            <a:noFill/>
          </a:ln>
        </p:spPr>
      </p:pic>
      <p:sp>
        <p:nvSpPr>
          <p:cNvPr id="1321" name="Google Shape;1321;p27"/>
          <p:cNvSpPr txBox="1"/>
          <p:nvPr/>
        </p:nvSpPr>
        <p:spPr>
          <a:xfrm>
            <a:off x="6477000" y="1352550"/>
            <a:ext cx="144780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Quảng bá thương hiệu</a:t>
            </a:r>
            <a:endParaRPr sz="1400" b="1" i="0" u="none" strike="noStrike" cap="none">
              <a:solidFill>
                <a:srgbClr val="000000"/>
              </a:solidFill>
              <a:latin typeface="Cambria"/>
              <a:ea typeface="Cambria"/>
              <a:cs typeface="Cambria"/>
              <a:sym typeface="Cambria"/>
            </a:endParaRPr>
          </a:p>
        </p:txBody>
      </p:sp>
      <p:cxnSp>
        <p:nvCxnSpPr>
          <p:cNvPr id="1322" name="Google Shape;1322;p27"/>
          <p:cNvCxnSpPr/>
          <p:nvPr/>
        </p:nvCxnSpPr>
        <p:spPr>
          <a:xfrm flipH="1">
            <a:off x="7311098" y="895350"/>
            <a:ext cx="4102" cy="304801"/>
          </a:xfrm>
          <a:prstGeom prst="straightConnector1">
            <a:avLst/>
          </a:prstGeom>
          <a:noFill/>
          <a:ln w="28575" cap="flat" cmpd="sng">
            <a:solidFill>
              <a:schemeClr val="dk1"/>
            </a:solidFill>
            <a:prstDash val="solid"/>
            <a:round/>
            <a:headEnd type="none" w="sm" len="sm"/>
            <a:tailEnd type="stealth" w="med" len="med"/>
          </a:ln>
        </p:spPr>
      </p:cxnSp>
      <p:cxnSp>
        <p:nvCxnSpPr>
          <p:cNvPr id="1323" name="Google Shape;1323;p27"/>
          <p:cNvCxnSpPr>
            <a:endCxn id="1317" idx="1"/>
          </p:cNvCxnSpPr>
          <p:nvPr/>
        </p:nvCxnSpPr>
        <p:spPr>
          <a:xfrm>
            <a:off x="2133600" y="1233459"/>
            <a:ext cx="1676400" cy="0"/>
          </a:xfrm>
          <a:prstGeom prst="straightConnector1">
            <a:avLst/>
          </a:prstGeom>
          <a:noFill/>
          <a:ln w="28575" cap="flat" cmpd="sng">
            <a:solidFill>
              <a:schemeClr val="dk1"/>
            </a:solidFill>
            <a:prstDash val="solid"/>
            <a:round/>
            <a:headEnd type="none" w="sm" len="sm"/>
            <a:tailEnd type="stealth" w="med" len="med"/>
          </a:ln>
        </p:spPr>
      </p:cxnSp>
      <p:cxnSp>
        <p:nvCxnSpPr>
          <p:cNvPr id="1324" name="Google Shape;1324;p27"/>
          <p:cNvCxnSpPr/>
          <p:nvPr/>
        </p:nvCxnSpPr>
        <p:spPr>
          <a:xfrm>
            <a:off x="1066800" y="666750"/>
            <a:ext cx="3138678" cy="0"/>
          </a:xfrm>
          <a:prstGeom prst="straightConnector1">
            <a:avLst/>
          </a:prstGeom>
          <a:noFill/>
          <a:ln w="28575" cap="flat" cmpd="sng">
            <a:solidFill>
              <a:schemeClr val="dk1"/>
            </a:solidFill>
            <a:prstDash val="solid"/>
            <a:round/>
            <a:headEnd type="none" w="sm" len="sm"/>
            <a:tailEnd type="stealth" w="med" len="med"/>
          </a:ln>
        </p:spPr>
      </p:cxnSp>
      <p:sp>
        <p:nvSpPr>
          <p:cNvPr id="1325" name="Google Shape;1325;p27"/>
          <p:cNvSpPr txBox="1"/>
          <p:nvPr/>
        </p:nvSpPr>
        <p:spPr>
          <a:xfrm>
            <a:off x="914400" y="1504950"/>
            <a:ext cx="18486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Tìm kiếm khách hàng tiềm năng</a:t>
            </a:r>
            <a:endParaRPr sz="1400" b="1" i="0" u="none" strike="noStrike" cap="none">
              <a:solidFill>
                <a:srgbClr val="000000"/>
              </a:solidFill>
              <a:latin typeface="Cambria"/>
              <a:ea typeface="Cambria"/>
              <a:cs typeface="Cambria"/>
              <a:sym typeface="Cambria"/>
            </a:endParaRPr>
          </a:p>
        </p:txBody>
      </p:sp>
      <p:cxnSp>
        <p:nvCxnSpPr>
          <p:cNvPr id="1326" name="Google Shape;1326;p27"/>
          <p:cNvCxnSpPr/>
          <p:nvPr/>
        </p:nvCxnSpPr>
        <p:spPr>
          <a:xfrm flipH="1">
            <a:off x="1591922" y="1967925"/>
            <a:ext cx="8278" cy="222825"/>
          </a:xfrm>
          <a:prstGeom prst="straightConnector1">
            <a:avLst/>
          </a:prstGeom>
          <a:noFill/>
          <a:ln w="28575" cap="flat" cmpd="sng">
            <a:solidFill>
              <a:schemeClr val="dk1"/>
            </a:solidFill>
            <a:prstDash val="solid"/>
            <a:round/>
            <a:headEnd type="none" w="sm" len="sm"/>
            <a:tailEnd type="stealth" w="med" len="med"/>
          </a:ln>
        </p:spPr>
      </p:cxnSp>
      <p:pic>
        <p:nvPicPr>
          <p:cNvPr id="1327" name="Google Shape;1327;p27" descr="Screen Clipping"/>
          <p:cNvPicPr preferRelativeResize="0"/>
          <p:nvPr/>
        </p:nvPicPr>
        <p:blipFill rotWithShape="1">
          <a:blip r:embed="rId8">
            <a:alphaModFix/>
          </a:blip>
          <a:srcRect/>
          <a:stretch/>
        </p:blipFill>
        <p:spPr>
          <a:xfrm>
            <a:off x="990600" y="2133159"/>
            <a:ext cx="1219200" cy="610041"/>
          </a:xfrm>
          <a:prstGeom prst="rect">
            <a:avLst/>
          </a:prstGeom>
          <a:noFill/>
          <a:ln>
            <a:noFill/>
          </a:ln>
        </p:spPr>
      </p:pic>
      <p:sp>
        <p:nvSpPr>
          <p:cNvPr id="1328" name="Google Shape;1328;p27"/>
          <p:cNvSpPr txBox="1"/>
          <p:nvPr/>
        </p:nvSpPr>
        <p:spPr>
          <a:xfrm>
            <a:off x="809244" y="2647950"/>
            <a:ext cx="178155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Phân loại khách hàng(địa lý, hình thức bán lẻ-đại lý..)</a:t>
            </a:r>
            <a:endParaRPr sz="1400" b="1" i="0" u="none" strike="noStrike" cap="none">
              <a:solidFill>
                <a:srgbClr val="000000"/>
              </a:solidFill>
              <a:latin typeface="Cambria"/>
              <a:ea typeface="Cambria"/>
              <a:cs typeface="Cambria"/>
              <a:sym typeface="Cambria"/>
            </a:endParaRPr>
          </a:p>
        </p:txBody>
      </p:sp>
      <p:pic>
        <p:nvPicPr>
          <p:cNvPr id="1329" name="Google Shape;1329;p27" descr="Screen Clipping"/>
          <p:cNvPicPr preferRelativeResize="0"/>
          <p:nvPr/>
        </p:nvPicPr>
        <p:blipFill rotWithShape="1">
          <a:blip r:embed="rId9">
            <a:alphaModFix/>
          </a:blip>
          <a:srcRect/>
          <a:stretch/>
        </p:blipFill>
        <p:spPr>
          <a:xfrm>
            <a:off x="3886200" y="1962150"/>
            <a:ext cx="1058596" cy="710833"/>
          </a:xfrm>
          <a:prstGeom prst="rect">
            <a:avLst/>
          </a:prstGeom>
          <a:noFill/>
          <a:ln>
            <a:noFill/>
          </a:ln>
        </p:spPr>
      </p:pic>
      <p:cxnSp>
        <p:nvCxnSpPr>
          <p:cNvPr id="1330" name="Google Shape;1330;p27"/>
          <p:cNvCxnSpPr/>
          <p:nvPr/>
        </p:nvCxnSpPr>
        <p:spPr>
          <a:xfrm>
            <a:off x="4411321" y="1809750"/>
            <a:ext cx="1" cy="279975"/>
          </a:xfrm>
          <a:prstGeom prst="straightConnector1">
            <a:avLst/>
          </a:prstGeom>
          <a:noFill/>
          <a:ln w="28575" cap="flat" cmpd="sng">
            <a:solidFill>
              <a:schemeClr val="dk1"/>
            </a:solidFill>
            <a:prstDash val="solid"/>
            <a:round/>
            <a:headEnd type="none" w="sm" len="sm"/>
            <a:tailEnd type="stealth" w="med" len="med"/>
          </a:ln>
        </p:spPr>
      </p:cxnSp>
      <p:sp>
        <p:nvSpPr>
          <p:cNvPr id="1331" name="Google Shape;1331;p27"/>
          <p:cNvSpPr txBox="1"/>
          <p:nvPr/>
        </p:nvSpPr>
        <p:spPr>
          <a:xfrm>
            <a:off x="3657600" y="2595086"/>
            <a:ext cx="201015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Phân loại khách hàng(doanh số, sản phẩm bán hàng..)</a:t>
            </a:r>
            <a:endParaRPr sz="1400" b="1" i="0" u="none" strike="noStrike" cap="none">
              <a:solidFill>
                <a:srgbClr val="000000"/>
              </a:solidFill>
              <a:latin typeface="Cambria"/>
              <a:ea typeface="Cambria"/>
              <a:cs typeface="Cambria"/>
              <a:sym typeface="Cambria"/>
            </a:endParaRPr>
          </a:p>
        </p:txBody>
      </p:sp>
      <p:cxnSp>
        <p:nvCxnSpPr>
          <p:cNvPr id="1332" name="Google Shape;1332;p27"/>
          <p:cNvCxnSpPr/>
          <p:nvPr/>
        </p:nvCxnSpPr>
        <p:spPr>
          <a:xfrm flipH="1">
            <a:off x="1600200" y="3257550"/>
            <a:ext cx="2" cy="238506"/>
          </a:xfrm>
          <a:prstGeom prst="straightConnector1">
            <a:avLst/>
          </a:prstGeom>
          <a:noFill/>
          <a:ln w="28575" cap="flat" cmpd="sng">
            <a:solidFill>
              <a:schemeClr val="dk1"/>
            </a:solidFill>
            <a:prstDash val="solid"/>
            <a:round/>
            <a:headEnd type="none" w="sm" len="sm"/>
            <a:tailEnd type="none" w="sm" len="sm"/>
          </a:ln>
        </p:spPr>
      </p:cxnSp>
      <p:cxnSp>
        <p:nvCxnSpPr>
          <p:cNvPr id="1333" name="Google Shape;1333;p27"/>
          <p:cNvCxnSpPr/>
          <p:nvPr/>
        </p:nvCxnSpPr>
        <p:spPr>
          <a:xfrm flipH="1">
            <a:off x="7326334" y="1809750"/>
            <a:ext cx="2" cy="1658112"/>
          </a:xfrm>
          <a:prstGeom prst="straightConnector1">
            <a:avLst/>
          </a:prstGeom>
          <a:noFill/>
          <a:ln w="28575" cap="flat" cmpd="sng">
            <a:solidFill>
              <a:schemeClr val="dk1"/>
            </a:solidFill>
            <a:prstDash val="solid"/>
            <a:round/>
            <a:headEnd type="none" w="sm" len="sm"/>
            <a:tailEnd type="none" w="sm" len="sm"/>
          </a:ln>
        </p:spPr>
      </p:cxnSp>
      <p:cxnSp>
        <p:nvCxnSpPr>
          <p:cNvPr id="1334" name="Google Shape;1334;p27"/>
          <p:cNvCxnSpPr/>
          <p:nvPr/>
        </p:nvCxnSpPr>
        <p:spPr>
          <a:xfrm>
            <a:off x="1600198" y="3486150"/>
            <a:ext cx="5739003" cy="0"/>
          </a:xfrm>
          <a:prstGeom prst="straightConnector1">
            <a:avLst/>
          </a:prstGeom>
          <a:noFill/>
          <a:ln w="28575" cap="flat" cmpd="sng">
            <a:solidFill>
              <a:schemeClr val="dk1"/>
            </a:solidFill>
            <a:prstDash val="solid"/>
            <a:round/>
            <a:headEnd type="none" w="sm" len="sm"/>
            <a:tailEnd type="none" w="sm" len="sm"/>
          </a:ln>
        </p:spPr>
      </p:cxnSp>
      <p:pic>
        <p:nvPicPr>
          <p:cNvPr id="1335" name="Google Shape;1335;p27" descr="Screen Clipping"/>
          <p:cNvPicPr preferRelativeResize="0"/>
          <p:nvPr/>
        </p:nvPicPr>
        <p:blipFill rotWithShape="1">
          <a:blip r:embed="rId10">
            <a:alphaModFix/>
          </a:blip>
          <a:srcRect/>
          <a:stretch/>
        </p:blipFill>
        <p:spPr>
          <a:xfrm>
            <a:off x="3962400" y="3638550"/>
            <a:ext cx="838200" cy="617621"/>
          </a:xfrm>
          <a:prstGeom prst="rect">
            <a:avLst/>
          </a:prstGeom>
          <a:noFill/>
          <a:ln>
            <a:noFill/>
          </a:ln>
        </p:spPr>
      </p:pic>
      <p:cxnSp>
        <p:nvCxnSpPr>
          <p:cNvPr id="1336" name="Google Shape;1336;p27"/>
          <p:cNvCxnSpPr/>
          <p:nvPr/>
        </p:nvCxnSpPr>
        <p:spPr>
          <a:xfrm flipH="1">
            <a:off x="4434181" y="3257550"/>
            <a:ext cx="8280" cy="457200"/>
          </a:xfrm>
          <a:prstGeom prst="straightConnector1">
            <a:avLst/>
          </a:prstGeom>
          <a:noFill/>
          <a:ln w="28575" cap="flat" cmpd="sng">
            <a:solidFill>
              <a:schemeClr val="dk1"/>
            </a:solidFill>
            <a:prstDash val="solid"/>
            <a:round/>
            <a:headEnd type="none" w="sm" len="sm"/>
            <a:tailEnd type="stealth" w="med" len="med"/>
          </a:ln>
        </p:spPr>
      </p:cxnSp>
      <p:sp>
        <p:nvSpPr>
          <p:cNvPr id="1337" name="Google Shape;1337;p27"/>
          <p:cNvSpPr txBox="1"/>
          <p:nvPr/>
        </p:nvSpPr>
        <p:spPr>
          <a:xfrm>
            <a:off x="3530017" y="4095750"/>
            <a:ext cx="218498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Xây dựng các chiến dịch marketing, chăm sóc khách hàng phù hợp</a:t>
            </a:r>
            <a:endParaRPr sz="1400" b="1" i="0" u="none" strike="noStrike" cap="none">
              <a:solidFill>
                <a:srgbClr val="000000"/>
              </a:solidFill>
              <a:latin typeface="Cambria"/>
              <a:ea typeface="Cambria"/>
              <a:cs typeface="Cambria"/>
              <a:sym typeface="Cambria"/>
            </a:endParaRPr>
          </a:p>
        </p:txBody>
      </p:sp>
      <p:sp>
        <p:nvSpPr>
          <p:cNvPr id="1338" name="Google Shape;1338;p27"/>
          <p:cNvSpPr/>
          <p:nvPr/>
        </p:nvSpPr>
        <p:spPr>
          <a:xfrm>
            <a:off x="7818120" y="3714750"/>
            <a:ext cx="792480" cy="679683"/>
          </a:xfrm>
          <a:prstGeom prst="ellipse">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FF0000"/>
                </a:solidFill>
                <a:latin typeface="Cambria"/>
                <a:ea typeface="Cambria"/>
                <a:cs typeface="Cambria"/>
                <a:sym typeface="Cambria"/>
              </a:rPr>
              <a:t>Kết thúc</a:t>
            </a:r>
            <a:endParaRPr sz="1400" b="1" i="0" u="none" strike="noStrike" cap="none">
              <a:solidFill>
                <a:srgbClr val="FF0000"/>
              </a:solidFill>
              <a:latin typeface="Cambria"/>
              <a:ea typeface="Cambria"/>
              <a:cs typeface="Cambria"/>
              <a:sym typeface="Cambria"/>
            </a:endParaRPr>
          </a:p>
        </p:txBody>
      </p:sp>
      <p:cxnSp>
        <p:nvCxnSpPr>
          <p:cNvPr id="1339" name="Google Shape;1339;p27"/>
          <p:cNvCxnSpPr>
            <a:endCxn id="1340" idx="1"/>
          </p:cNvCxnSpPr>
          <p:nvPr/>
        </p:nvCxnSpPr>
        <p:spPr>
          <a:xfrm rot="10800000" flipH="1">
            <a:off x="4800600" y="4057650"/>
            <a:ext cx="1066800" cy="19200"/>
          </a:xfrm>
          <a:prstGeom prst="straightConnector1">
            <a:avLst/>
          </a:prstGeom>
          <a:noFill/>
          <a:ln w="28575" cap="flat" cmpd="sng">
            <a:solidFill>
              <a:schemeClr val="dk1"/>
            </a:solidFill>
            <a:prstDash val="solid"/>
            <a:round/>
            <a:headEnd type="none" w="sm" len="sm"/>
            <a:tailEnd type="stealth" w="med" len="med"/>
          </a:ln>
        </p:spPr>
      </p:cxnSp>
      <p:sp>
        <p:nvSpPr>
          <p:cNvPr id="1340" name="Google Shape;1340;p27"/>
          <p:cNvSpPr/>
          <p:nvPr/>
        </p:nvSpPr>
        <p:spPr>
          <a:xfrm>
            <a:off x="5867400" y="3562350"/>
            <a:ext cx="1333500" cy="990600"/>
          </a:xfrm>
          <a:prstGeom prst="diamond">
            <a:avLst/>
          </a:prstGeom>
          <a:solidFill>
            <a:schemeClr val="lt1"/>
          </a:solidFill>
          <a:ln w="25400" cap="flat" cmpd="sng">
            <a:solidFill>
              <a:srgbClr val="14D9F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Cambria"/>
                <a:ea typeface="Cambria"/>
                <a:cs typeface="Cambria"/>
                <a:sym typeface="Cambria"/>
              </a:rPr>
              <a:t>Theo dõi-Đánh giá</a:t>
            </a:r>
            <a:endParaRPr sz="1400" b="1" i="0" u="none" strike="noStrike" cap="none">
              <a:solidFill>
                <a:schemeClr val="dk1"/>
              </a:solidFill>
              <a:latin typeface="Cambria"/>
              <a:ea typeface="Cambria"/>
              <a:cs typeface="Cambria"/>
              <a:sym typeface="Cambria"/>
            </a:endParaRPr>
          </a:p>
        </p:txBody>
      </p:sp>
      <p:cxnSp>
        <p:nvCxnSpPr>
          <p:cNvPr id="1341" name="Google Shape;1341;p27"/>
          <p:cNvCxnSpPr/>
          <p:nvPr/>
        </p:nvCxnSpPr>
        <p:spPr>
          <a:xfrm>
            <a:off x="7163357" y="4068812"/>
            <a:ext cx="175844" cy="0"/>
          </a:xfrm>
          <a:prstGeom prst="straightConnector1">
            <a:avLst/>
          </a:prstGeom>
          <a:noFill/>
          <a:ln w="28575" cap="flat" cmpd="sng">
            <a:solidFill>
              <a:schemeClr val="dk1"/>
            </a:solidFill>
            <a:prstDash val="solid"/>
            <a:round/>
            <a:headEnd type="none" w="sm" len="sm"/>
            <a:tailEnd type="none" w="sm" len="sm"/>
          </a:ln>
        </p:spPr>
      </p:cxnSp>
      <p:sp>
        <p:nvSpPr>
          <p:cNvPr id="1342" name="Google Shape;1342;p27"/>
          <p:cNvSpPr txBox="1"/>
          <p:nvPr/>
        </p:nvSpPr>
        <p:spPr>
          <a:xfrm>
            <a:off x="7239000" y="3895246"/>
            <a:ext cx="685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mbria"/>
                <a:ea typeface="Cambria"/>
                <a:cs typeface="Cambria"/>
                <a:sym typeface="Cambria"/>
              </a:rPr>
              <a:t>Đạt</a:t>
            </a:r>
            <a:endParaRPr sz="1400" b="0" i="0" u="none" strike="noStrike" cap="none">
              <a:solidFill>
                <a:srgbClr val="000000"/>
              </a:solidFill>
              <a:latin typeface="Cambria"/>
              <a:ea typeface="Cambria"/>
              <a:cs typeface="Cambria"/>
              <a:sym typeface="Cambria"/>
            </a:endParaRPr>
          </a:p>
        </p:txBody>
      </p:sp>
      <p:cxnSp>
        <p:nvCxnSpPr>
          <p:cNvPr id="1343" name="Google Shape;1343;p27"/>
          <p:cNvCxnSpPr/>
          <p:nvPr/>
        </p:nvCxnSpPr>
        <p:spPr>
          <a:xfrm rot="10800000" flipH="1">
            <a:off x="7566660" y="4057650"/>
            <a:ext cx="228600" cy="8438"/>
          </a:xfrm>
          <a:prstGeom prst="straightConnector1">
            <a:avLst/>
          </a:prstGeom>
          <a:noFill/>
          <a:ln w="28575" cap="flat" cmpd="sng">
            <a:solidFill>
              <a:schemeClr val="dk1"/>
            </a:solidFill>
            <a:prstDash val="solid"/>
            <a:round/>
            <a:headEnd type="none" w="sm" len="sm"/>
            <a:tailEnd type="stealth" w="med" len="med"/>
          </a:ln>
        </p:spPr>
      </p:cxnSp>
      <p:cxnSp>
        <p:nvCxnSpPr>
          <p:cNvPr id="1344" name="Google Shape;1344;p27"/>
          <p:cNvCxnSpPr/>
          <p:nvPr/>
        </p:nvCxnSpPr>
        <p:spPr>
          <a:xfrm>
            <a:off x="6534150" y="4465082"/>
            <a:ext cx="0" cy="545068"/>
          </a:xfrm>
          <a:prstGeom prst="straightConnector1">
            <a:avLst/>
          </a:prstGeom>
          <a:noFill/>
          <a:ln w="28575" cap="flat" cmpd="sng">
            <a:solidFill>
              <a:schemeClr val="dk1"/>
            </a:solidFill>
            <a:prstDash val="solid"/>
            <a:round/>
            <a:headEnd type="none" w="sm" len="sm"/>
            <a:tailEnd type="none" w="sm" len="sm"/>
          </a:ln>
        </p:spPr>
      </p:cxnSp>
      <p:cxnSp>
        <p:nvCxnSpPr>
          <p:cNvPr id="1345" name="Google Shape;1345;p27"/>
          <p:cNvCxnSpPr/>
          <p:nvPr/>
        </p:nvCxnSpPr>
        <p:spPr>
          <a:xfrm rot="10800000">
            <a:off x="6248400" y="5010150"/>
            <a:ext cx="321110" cy="0"/>
          </a:xfrm>
          <a:prstGeom prst="straightConnector1">
            <a:avLst/>
          </a:prstGeom>
          <a:noFill/>
          <a:ln w="28575" cap="flat" cmpd="sng">
            <a:solidFill>
              <a:schemeClr val="dk1"/>
            </a:solidFill>
            <a:prstDash val="solid"/>
            <a:round/>
            <a:headEnd type="none" w="sm" len="sm"/>
            <a:tailEnd type="none" w="sm" len="sm"/>
          </a:ln>
        </p:spPr>
      </p:cxnSp>
      <p:sp>
        <p:nvSpPr>
          <p:cNvPr id="1346" name="Google Shape;1346;p27"/>
          <p:cNvSpPr txBox="1"/>
          <p:nvPr/>
        </p:nvSpPr>
        <p:spPr>
          <a:xfrm>
            <a:off x="5570879" y="4629150"/>
            <a:ext cx="105852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mbria"/>
                <a:ea typeface="Cambria"/>
                <a:cs typeface="Cambria"/>
                <a:sym typeface="Cambria"/>
              </a:rPr>
              <a:t>Không</a:t>
            </a:r>
            <a:endParaRPr sz="1400" b="0" i="0" u="none" strike="noStrike" cap="none">
              <a:solidFill>
                <a:srgbClr val="000000"/>
              </a:solidFill>
              <a:latin typeface="Cambria"/>
              <a:ea typeface="Cambria"/>
              <a:cs typeface="Cambria"/>
              <a:sym typeface="Cambria"/>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Cambria"/>
                <a:ea typeface="Cambria"/>
                <a:cs typeface="Cambria"/>
                <a:sym typeface="Cambria"/>
              </a:rPr>
              <a:t> đạt</a:t>
            </a:r>
            <a:endParaRPr sz="1400" b="0" i="0" u="none" strike="noStrike" cap="none">
              <a:solidFill>
                <a:srgbClr val="000000"/>
              </a:solidFill>
              <a:latin typeface="Cambria"/>
              <a:ea typeface="Cambria"/>
              <a:cs typeface="Cambria"/>
              <a:sym typeface="Cambria"/>
            </a:endParaRPr>
          </a:p>
        </p:txBody>
      </p:sp>
      <p:cxnSp>
        <p:nvCxnSpPr>
          <p:cNvPr id="1347" name="Google Shape;1347;p27"/>
          <p:cNvCxnSpPr/>
          <p:nvPr/>
        </p:nvCxnSpPr>
        <p:spPr>
          <a:xfrm rot="10800000">
            <a:off x="4469699" y="5010150"/>
            <a:ext cx="1481521" cy="0"/>
          </a:xfrm>
          <a:prstGeom prst="straightConnector1">
            <a:avLst/>
          </a:prstGeom>
          <a:noFill/>
          <a:ln w="28575" cap="flat" cmpd="sng">
            <a:solidFill>
              <a:schemeClr val="dk1"/>
            </a:solidFill>
            <a:prstDash val="solid"/>
            <a:round/>
            <a:headEnd type="none" w="sm" len="sm"/>
            <a:tailEnd type="none" w="sm" len="sm"/>
          </a:ln>
        </p:spPr>
      </p:cxnSp>
      <p:cxnSp>
        <p:nvCxnSpPr>
          <p:cNvPr id="1348" name="Google Shape;1348;p27"/>
          <p:cNvCxnSpPr/>
          <p:nvPr/>
        </p:nvCxnSpPr>
        <p:spPr>
          <a:xfrm rot="10800000">
            <a:off x="4469699" y="4737617"/>
            <a:ext cx="0" cy="272533"/>
          </a:xfrm>
          <a:prstGeom prst="straightConnector1">
            <a:avLst/>
          </a:prstGeom>
          <a:noFill/>
          <a:ln w="28575" cap="flat" cmpd="sng">
            <a:solidFill>
              <a:schemeClr val="dk1"/>
            </a:solidFill>
            <a:prstDash val="solid"/>
            <a:round/>
            <a:headEnd type="none" w="sm" len="sm"/>
            <a:tailEnd type="stealth"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28"/>
          <p:cNvSpPr txBox="1"/>
          <p:nvPr/>
        </p:nvSpPr>
        <p:spPr>
          <a:xfrm>
            <a:off x="152400" y="965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354" name="Google Shape;1354;p28"/>
          <p:cNvSpPr txBox="1"/>
          <p:nvPr/>
        </p:nvSpPr>
        <p:spPr>
          <a:xfrm>
            <a:off x="609600" y="652611"/>
            <a:ext cx="6629400"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Cài đặt phân hệ</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55" name="Google Shape;1355;p28" descr="Screen Clipping"/>
          <p:cNvPicPr preferRelativeResize="0"/>
          <p:nvPr/>
        </p:nvPicPr>
        <p:blipFill rotWithShape="1">
          <a:blip r:embed="rId3">
            <a:alphaModFix/>
          </a:blip>
          <a:srcRect/>
          <a:stretch/>
        </p:blipFill>
        <p:spPr>
          <a:xfrm>
            <a:off x="1369210" y="1514385"/>
            <a:ext cx="6326990" cy="2514600"/>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29"/>
          <p:cNvSpPr txBox="1"/>
          <p:nvPr/>
        </p:nvSpPr>
        <p:spPr>
          <a:xfrm>
            <a:off x="152400" y="965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361" name="Google Shape;1361;p29"/>
          <p:cNvSpPr txBox="1"/>
          <p:nvPr/>
        </p:nvSpPr>
        <p:spPr>
          <a:xfrm>
            <a:off x="609600" y="652611"/>
            <a:ext cx="6629400"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Khảo sát: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62" name="Google Shape;1362;p29" descr="Screen Clipping"/>
          <p:cNvPicPr preferRelativeResize="0"/>
          <p:nvPr/>
        </p:nvPicPr>
        <p:blipFill rotWithShape="1">
          <a:blip r:embed="rId3">
            <a:alphaModFix/>
          </a:blip>
          <a:srcRect/>
          <a:stretch/>
        </p:blipFill>
        <p:spPr>
          <a:xfrm>
            <a:off x="609600" y="1352549"/>
            <a:ext cx="8070279" cy="3200401"/>
          </a:xfrm>
          <a:prstGeom prst="rect">
            <a:avLst/>
          </a:prstGeom>
          <a:noFill/>
          <a:ln>
            <a:noFill/>
          </a:ln>
        </p:spPr>
      </p:pic>
      <p:sp>
        <p:nvSpPr>
          <p:cNvPr id="1363" name="Google Shape;1363;p29"/>
          <p:cNvSpPr txBox="1"/>
          <p:nvPr/>
        </p:nvSpPr>
        <p:spPr>
          <a:xfrm>
            <a:off x="944880" y="4640581"/>
            <a:ext cx="86563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mbria"/>
                <a:ea typeface="Cambria"/>
                <a:cs typeface="Cambria"/>
                <a:sym typeface="Cambria"/>
              </a:rPr>
              <a:t>Link khảo sát: </a:t>
            </a:r>
            <a:r>
              <a:rPr lang="en-US" sz="1400" b="0" i="0" u="sng" strike="noStrike" cap="none">
                <a:solidFill>
                  <a:srgbClr val="FF0000"/>
                </a:solidFill>
                <a:latin typeface="Cambria"/>
                <a:ea typeface="Cambria"/>
                <a:cs typeface="Cambria"/>
                <a:sym typeface="Cambria"/>
              </a:rPr>
              <a:t>http://14.225.23.234:8069/survey/start/27bd8524-706a-4152-9bb6-8d7534158560</a:t>
            </a:r>
            <a:endParaRPr/>
          </a:p>
        </p:txBody>
      </p:sp>
      <p:pic>
        <p:nvPicPr>
          <p:cNvPr id="6"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gd7ab3448c8_0_9"/>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369" name="Google Shape;1369;gd7ab3448c8_0_9"/>
          <p:cNvSpPr txBox="1"/>
          <p:nvPr/>
        </p:nvSpPr>
        <p:spPr>
          <a:xfrm>
            <a:off x="53340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Bảng </a:t>
            </a:r>
            <a:r>
              <a:rPr lang="en-US" sz="1600" b="1" i="0" u="none" strike="noStrike" cap="none">
                <a:solidFill>
                  <a:schemeClr val="dk2"/>
                </a:solidFill>
                <a:latin typeface="Cambria"/>
                <a:ea typeface="Cambria"/>
                <a:cs typeface="Cambria"/>
                <a:sym typeface="Cambria"/>
              </a:rPr>
              <a:t> khách hàng tiềm năng</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70" name="Google Shape;1370;gd7ab3448c8_0_9"/>
          <p:cNvPicPr preferRelativeResize="0"/>
          <p:nvPr/>
        </p:nvPicPr>
        <p:blipFill>
          <a:blip r:embed="rId3">
            <a:alphaModFix/>
          </a:blip>
          <a:stretch>
            <a:fillRect/>
          </a:stretch>
        </p:blipFill>
        <p:spPr>
          <a:xfrm>
            <a:off x="688825" y="1181625"/>
            <a:ext cx="7766349" cy="3462450"/>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gd7ab3448c8_0_27"/>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376" name="Google Shape;1376;gd7ab3448c8_0_27"/>
          <p:cNvSpPr txBox="1"/>
          <p:nvPr/>
        </p:nvSpPr>
        <p:spPr>
          <a:xfrm>
            <a:off x="53340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Tìm kiếm khách hàng tiềm năng</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77" name="Google Shape;1377;gd7ab3448c8_0_27"/>
          <p:cNvPicPr preferRelativeResize="0"/>
          <p:nvPr/>
        </p:nvPicPr>
        <p:blipFill>
          <a:blip r:embed="rId3">
            <a:alphaModFix/>
          </a:blip>
          <a:stretch>
            <a:fillRect/>
          </a:stretch>
        </p:blipFill>
        <p:spPr>
          <a:xfrm>
            <a:off x="533400" y="1193899"/>
            <a:ext cx="8537043" cy="3462577"/>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gd7ab3448c8_0_33"/>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383" name="Google Shape;1383;gd7ab3448c8_0_33"/>
          <p:cNvSpPr txBox="1"/>
          <p:nvPr/>
        </p:nvSpPr>
        <p:spPr>
          <a:xfrm>
            <a:off x="52578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Chuyển khách hàng tiềm năng thành khách hàng của công ty</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84" name="Google Shape;1384;gd7ab3448c8_0_33"/>
          <p:cNvPicPr preferRelativeResize="0"/>
          <p:nvPr/>
        </p:nvPicPr>
        <p:blipFill>
          <a:blip r:embed="rId3">
            <a:alphaModFix/>
          </a:blip>
          <a:stretch>
            <a:fillRect/>
          </a:stretch>
        </p:blipFill>
        <p:spPr>
          <a:xfrm>
            <a:off x="1602475" y="1376124"/>
            <a:ext cx="6658800" cy="3462576"/>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gd7ab3448c8_0_39"/>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390" name="Google Shape;1390;gd7ab3448c8_0_39"/>
          <p:cNvSpPr txBox="1"/>
          <p:nvPr/>
        </p:nvSpPr>
        <p:spPr>
          <a:xfrm>
            <a:off x="52578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Đánh giá thành công hay thất bại</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91" name="Google Shape;1391;gd7ab3448c8_0_39"/>
          <p:cNvPicPr preferRelativeResize="0"/>
          <p:nvPr/>
        </p:nvPicPr>
        <p:blipFill>
          <a:blip r:embed="rId3">
            <a:alphaModFix/>
          </a:blip>
          <a:stretch>
            <a:fillRect/>
          </a:stretch>
        </p:blipFill>
        <p:spPr>
          <a:xfrm>
            <a:off x="251550" y="1376250"/>
            <a:ext cx="8045626" cy="3462450"/>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
          <p:cNvSpPr txBox="1"/>
          <p:nvPr/>
        </p:nvSpPr>
        <p:spPr>
          <a:xfrm>
            <a:off x="533400" y="361950"/>
            <a:ext cx="36576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CÁC NHÀ MÁY BIA</a:t>
            </a:r>
            <a:endParaRPr sz="2000" b="1" i="0" u="none" strike="noStrike" cap="none">
              <a:solidFill>
                <a:srgbClr val="000000"/>
              </a:solidFill>
              <a:latin typeface="Cambria"/>
              <a:ea typeface="Cambria"/>
              <a:cs typeface="Cambria"/>
              <a:sym typeface="Cambria"/>
            </a:endParaRPr>
          </a:p>
        </p:txBody>
      </p:sp>
      <p:pic>
        <p:nvPicPr>
          <p:cNvPr id="701" name="Google Shape;701;p4" descr="Screen Clipping"/>
          <p:cNvPicPr preferRelativeResize="0"/>
          <p:nvPr/>
        </p:nvPicPr>
        <p:blipFill rotWithShape="1">
          <a:blip r:embed="rId3">
            <a:alphaModFix/>
          </a:blip>
          <a:srcRect/>
          <a:stretch/>
        </p:blipFill>
        <p:spPr>
          <a:xfrm>
            <a:off x="533400" y="994465"/>
            <a:ext cx="2743200" cy="1729685"/>
          </a:xfrm>
          <a:prstGeom prst="rect">
            <a:avLst/>
          </a:prstGeom>
          <a:noFill/>
          <a:ln>
            <a:noFill/>
          </a:ln>
        </p:spPr>
      </p:pic>
      <p:pic>
        <p:nvPicPr>
          <p:cNvPr id="702" name="Google Shape;702;p4" descr="Screen Clipping"/>
          <p:cNvPicPr preferRelativeResize="0"/>
          <p:nvPr/>
        </p:nvPicPr>
        <p:blipFill rotWithShape="1">
          <a:blip r:embed="rId4">
            <a:alphaModFix/>
          </a:blip>
          <a:srcRect/>
          <a:stretch/>
        </p:blipFill>
        <p:spPr>
          <a:xfrm>
            <a:off x="3276600" y="994465"/>
            <a:ext cx="2811545" cy="1729685"/>
          </a:xfrm>
          <a:prstGeom prst="rect">
            <a:avLst/>
          </a:prstGeom>
          <a:noFill/>
          <a:ln>
            <a:noFill/>
          </a:ln>
        </p:spPr>
      </p:pic>
      <p:pic>
        <p:nvPicPr>
          <p:cNvPr id="703" name="Google Shape;703;p4" descr="Screen Clipping"/>
          <p:cNvPicPr preferRelativeResize="0"/>
          <p:nvPr/>
        </p:nvPicPr>
        <p:blipFill rotWithShape="1">
          <a:blip r:embed="rId5">
            <a:alphaModFix/>
          </a:blip>
          <a:srcRect/>
          <a:stretch/>
        </p:blipFill>
        <p:spPr>
          <a:xfrm>
            <a:off x="3299460" y="2742052"/>
            <a:ext cx="2788685" cy="1887098"/>
          </a:xfrm>
          <a:prstGeom prst="rect">
            <a:avLst/>
          </a:prstGeom>
          <a:noFill/>
          <a:ln>
            <a:noFill/>
          </a:ln>
        </p:spPr>
      </p:pic>
      <p:pic>
        <p:nvPicPr>
          <p:cNvPr id="704" name="Google Shape;704;p4" descr="Screen Clipping"/>
          <p:cNvPicPr preferRelativeResize="0"/>
          <p:nvPr/>
        </p:nvPicPr>
        <p:blipFill rotWithShape="1">
          <a:blip r:embed="rId6">
            <a:alphaModFix/>
          </a:blip>
          <a:srcRect/>
          <a:stretch/>
        </p:blipFill>
        <p:spPr>
          <a:xfrm>
            <a:off x="533400" y="2745863"/>
            <a:ext cx="2808695" cy="1883287"/>
          </a:xfrm>
          <a:prstGeom prst="rect">
            <a:avLst/>
          </a:prstGeom>
          <a:noFill/>
          <a:ln>
            <a:noFill/>
          </a:ln>
        </p:spPr>
      </p:pic>
      <p:pic>
        <p:nvPicPr>
          <p:cNvPr id="705" name="Google Shape;705;p4" descr="Screen Clipping"/>
          <p:cNvPicPr preferRelativeResize="0"/>
          <p:nvPr/>
        </p:nvPicPr>
        <p:blipFill rotWithShape="1">
          <a:blip r:embed="rId7">
            <a:alphaModFix/>
          </a:blip>
          <a:srcRect/>
          <a:stretch/>
        </p:blipFill>
        <p:spPr>
          <a:xfrm>
            <a:off x="6088145" y="994465"/>
            <a:ext cx="2764809" cy="1729685"/>
          </a:xfrm>
          <a:prstGeom prst="rect">
            <a:avLst/>
          </a:prstGeom>
          <a:noFill/>
          <a:ln>
            <a:noFill/>
          </a:ln>
        </p:spPr>
      </p:pic>
      <p:pic>
        <p:nvPicPr>
          <p:cNvPr id="706" name="Google Shape;706;p4" descr="Screen Clipping"/>
          <p:cNvPicPr preferRelativeResize="0"/>
          <p:nvPr/>
        </p:nvPicPr>
        <p:blipFill rotWithShape="1">
          <a:blip r:embed="rId8">
            <a:alphaModFix/>
          </a:blip>
          <a:srcRect/>
          <a:stretch/>
        </p:blipFill>
        <p:spPr>
          <a:xfrm>
            <a:off x="6088145" y="2742053"/>
            <a:ext cx="2764809" cy="1887097"/>
          </a:xfrm>
          <a:prstGeom prst="rect">
            <a:avLst/>
          </a:prstGeom>
          <a:noFill/>
          <a:ln>
            <a:noFill/>
          </a:ln>
        </p:spPr>
      </p:pic>
      <p:pic>
        <p:nvPicPr>
          <p:cNvPr id="707" name="Google Shape;707;p4"/>
          <p:cNvPicPr preferRelativeResize="0"/>
          <p:nvPr/>
        </p:nvPicPr>
        <p:blipFill rotWithShape="1">
          <a:blip r:embed="rId9">
            <a:alphaModFix/>
          </a:blip>
          <a:srcRect/>
          <a:stretch/>
        </p:blipFill>
        <p:spPr>
          <a:xfrm>
            <a:off x="8191500" y="17163"/>
            <a:ext cx="914400" cy="87818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31"/>
          <p:cNvSpPr txBox="1"/>
          <p:nvPr/>
        </p:nvSpPr>
        <p:spPr>
          <a:xfrm>
            <a:off x="152400" y="673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397" name="Google Shape;1397;p31"/>
          <p:cNvSpPr txBox="1"/>
          <p:nvPr/>
        </p:nvSpPr>
        <p:spPr>
          <a:xfrm>
            <a:off x="595375" y="44000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loại khách hàng tiềm năng theo địa lý</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98" name="Google Shape;1398;p31"/>
          <p:cNvPicPr preferRelativeResize="0"/>
          <p:nvPr/>
        </p:nvPicPr>
        <p:blipFill>
          <a:blip r:embed="rId3">
            <a:alphaModFix/>
          </a:blip>
          <a:stretch>
            <a:fillRect/>
          </a:stretch>
        </p:blipFill>
        <p:spPr>
          <a:xfrm>
            <a:off x="152400" y="1231049"/>
            <a:ext cx="8839197" cy="3393216"/>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gd7ab3448c8_0_16"/>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04" name="Google Shape;1404;gd7ab3448c8_0_16"/>
          <p:cNvSpPr txBox="1"/>
          <p:nvPr/>
        </p:nvSpPr>
        <p:spPr>
          <a:xfrm>
            <a:off x="53340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loại khách hàng tiềm năng theo </a:t>
            </a:r>
            <a:r>
              <a:rPr lang="en-US" sz="1600" b="1">
                <a:solidFill>
                  <a:schemeClr val="dk2"/>
                </a:solidFill>
                <a:latin typeface="Cambria"/>
                <a:ea typeface="Cambria"/>
                <a:cs typeface="Cambria"/>
                <a:sym typeface="Cambria"/>
              </a:rPr>
              <a:t>Nhân viên kinh doanh</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05" name="Google Shape;1405;gd7ab3448c8_0_16"/>
          <p:cNvPicPr preferRelativeResize="0"/>
          <p:nvPr/>
        </p:nvPicPr>
        <p:blipFill>
          <a:blip r:embed="rId3">
            <a:alphaModFix/>
          </a:blip>
          <a:stretch>
            <a:fillRect/>
          </a:stretch>
        </p:blipFill>
        <p:spPr>
          <a:xfrm>
            <a:off x="152400" y="1317950"/>
            <a:ext cx="8839201" cy="3395705"/>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gd7ab3448c8_0_46"/>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11" name="Google Shape;1411;gd7ab3448c8_0_46"/>
          <p:cNvSpPr txBox="1"/>
          <p:nvPr/>
        </p:nvSpPr>
        <p:spPr>
          <a:xfrm>
            <a:off x="53340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loại khách hàng tiềm năng theo </a:t>
            </a:r>
            <a:r>
              <a:rPr lang="en-US" sz="1600" b="1">
                <a:solidFill>
                  <a:schemeClr val="dk2"/>
                </a:solidFill>
                <a:latin typeface="Cambria"/>
                <a:ea typeface="Cambria"/>
                <a:cs typeface="Cambria"/>
                <a:sym typeface="Cambria"/>
              </a:rPr>
              <a:t>Đội ngũ Bán hàng</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12" name="Google Shape;1412;gd7ab3448c8_0_46"/>
          <p:cNvPicPr preferRelativeResize="0"/>
          <p:nvPr/>
        </p:nvPicPr>
        <p:blipFill>
          <a:blip r:embed="rId3">
            <a:alphaModFix/>
          </a:blip>
          <a:stretch>
            <a:fillRect/>
          </a:stretch>
        </p:blipFill>
        <p:spPr>
          <a:xfrm>
            <a:off x="152400" y="1268400"/>
            <a:ext cx="8839202" cy="3410146"/>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32"/>
          <p:cNvSpPr txBox="1"/>
          <p:nvPr/>
        </p:nvSpPr>
        <p:spPr>
          <a:xfrm>
            <a:off x="152400" y="673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18" name="Google Shape;1418;p32"/>
          <p:cNvSpPr txBox="1"/>
          <p:nvPr/>
        </p:nvSpPr>
        <p:spPr>
          <a:xfrm>
            <a:off x="533400" y="514350"/>
            <a:ext cx="66294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loại khách hàng tiềm năng theo hình thức:</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1">
                <a:solidFill>
                  <a:schemeClr val="dk2"/>
                </a:solidFill>
                <a:latin typeface="Cambria"/>
                <a:ea typeface="Cambria"/>
                <a:cs typeface="Cambria"/>
                <a:sym typeface="Cambria"/>
              </a:rPr>
              <a:t>	Đại lý</a:t>
            </a:r>
            <a:endParaRPr sz="1600" b="1">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19" name="Google Shape;1419;p32"/>
          <p:cNvPicPr preferRelativeResize="0"/>
          <p:nvPr/>
        </p:nvPicPr>
        <p:blipFill>
          <a:blip r:embed="rId3">
            <a:alphaModFix/>
          </a:blip>
          <a:stretch>
            <a:fillRect/>
          </a:stretch>
        </p:blipFill>
        <p:spPr>
          <a:xfrm>
            <a:off x="152400" y="1774950"/>
            <a:ext cx="8839202" cy="2756588"/>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33"/>
          <p:cNvSpPr txBox="1"/>
          <p:nvPr/>
        </p:nvSpPr>
        <p:spPr>
          <a:xfrm>
            <a:off x="152400" y="673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25" name="Google Shape;1425;p33"/>
          <p:cNvSpPr txBox="1"/>
          <p:nvPr/>
        </p:nvSpPr>
        <p:spPr>
          <a:xfrm>
            <a:off x="533400" y="514350"/>
            <a:ext cx="6629400"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loại khách hàng tiềm năng theo hình thức:</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6" name="Google Shape;1426;p33"/>
          <p:cNvSpPr/>
          <p:nvPr/>
        </p:nvSpPr>
        <p:spPr>
          <a:xfrm>
            <a:off x="914400" y="1120973"/>
            <a:ext cx="986167"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4E6876"/>
                </a:solidFill>
                <a:latin typeface="Cambria"/>
                <a:ea typeface="Cambria"/>
                <a:cs typeface="Cambria"/>
                <a:sym typeface="Cambria"/>
              </a:rPr>
              <a:t>Bán lẻ</a:t>
            </a:r>
            <a:endParaRPr sz="1400" b="1" i="0" u="none" strike="noStrike" cap="none">
              <a:solidFill>
                <a:srgbClr val="4E6876"/>
              </a:solidFill>
              <a:latin typeface="Cambria"/>
              <a:ea typeface="Cambria"/>
              <a:cs typeface="Cambria"/>
              <a:sym typeface="Cambria"/>
            </a:endParaRPr>
          </a:p>
        </p:txBody>
      </p:sp>
      <p:pic>
        <p:nvPicPr>
          <p:cNvPr id="1427" name="Google Shape;1427;p33"/>
          <p:cNvPicPr preferRelativeResize="0"/>
          <p:nvPr/>
        </p:nvPicPr>
        <p:blipFill>
          <a:blip r:embed="rId3">
            <a:alphaModFix/>
          </a:blip>
          <a:stretch>
            <a:fillRect/>
          </a:stretch>
        </p:blipFill>
        <p:spPr>
          <a:xfrm>
            <a:off x="152400" y="1581150"/>
            <a:ext cx="8839202" cy="2400691"/>
          </a:xfrm>
          <a:prstGeom prst="rect">
            <a:avLst/>
          </a:prstGeom>
          <a:noFill/>
          <a:ln>
            <a:noFill/>
          </a:ln>
        </p:spPr>
      </p:pic>
      <p:pic>
        <p:nvPicPr>
          <p:cNvPr id="6"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gd7ab3448c8_0_60"/>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33" name="Google Shape;1433;gd7ab3448c8_0_60"/>
          <p:cNvSpPr txBox="1"/>
          <p:nvPr/>
        </p:nvSpPr>
        <p:spPr>
          <a:xfrm>
            <a:off x="483825" y="575225"/>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Phân loại khách hàng tiềm năng theo </a:t>
            </a:r>
            <a:r>
              <a:rPr lang="en-US" sz="1600" b="1">
                <a:solidFill>
                  <a:schemeClr val="dk2"/>
                </a:solidFill>
                <a:latin typeface="Cambria"/>
                <a:ea typeface="Cambria"/>
                <a:cs typeface="Cambria"/>
                <a:sym typeface="Cambria"/>
              </a:rPr>
              <a:t>từng giai đoạn</a:t>
            </a:r>
            <a:r>
              <a:rPr lang="en-US" sz="1600" b="1" i="0" u="none" strike="noStrike" cap="none">
                <a:solidFill>
                  <a:schemeClr val="dk2"/>
                </a:solidFill>
                <a:latin typeface="Cambria"/>
                <a:ea typeface="Cambria"/>
                <a:cs typeface="Cambria"/>
                <a:sym typeface="Cambria"/>
              </a:rPr>
              <a:t>:</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4" name="Google Shape;1434;gd7ab3448c8_0_60"/>
          <p:cNvSpPr/>
          <p:nvPr/>
        </p:nvSpPr>
        <p:spPr>
          <a:xfrm>
            <a:off x="914400" y="1120973"/>
            <a:ext cx="986100" cy="3078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endParaRPr sz="1400" b="1" i="0" u="none" strike="noStrike" cap="none">
              <a:solidFill>
                <a:srgbClr val="4E6876"/>
              </a:solidFill>
              <a:latin typeface="Cambria"/>
              <a:ea typeface="Cambria"/>
              <a:cs typeface="Cambria"/>
              <a:sym typeface="Cambria"/>
            </a:endParaRPr>
          </a:p>
        </p:txBody>
      </p:sp>
      <p:pic>
        <p:nvPicPr>
          <p:cNvPr id="1435" name="Google Shape;1435;gd7ab3448c8_0_60"/>
          <p:cNvPicPr preferRelativeResize="0"/>
          <p:nvPr/>
        </p:nvPicPr>
        <p:blipFill>
          <a:blip r:embed="rId3">
            <a:alphaModFix/>
          </a:blip>
          <a:stretch>
            <a:fillRect/>
          </a:stretch>
        </p:blipFill>
        <p:spPr>
          <a:xfrm>
            <a:off x="213138" y="1527550"/>
            <a:ext cx="8717733" cy="3401575"/>
          </a:xfrm>
          <a:prstGeom prst="rect">
            <a:avLst/>
          </a:prstGeom>
          <a:noFill/>
          <a:ln>
            <a:noFill/>
          </a:ln>
        </p:spPr>
      </p:pic>
      <p:pic>
        <p:nvPicPr>
          <p:cNvPr id="6"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gd7ab3448c8_0_80"/>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41" name="Google Shape;1441;gd7ab3448c8_0_80"/>
          <p:cNvSpPr txBox="1"/>
          <p:nvPr/>
        </p:nvSpPr>
        <p:spPr>
          <a:xfrm>
            <a:off x="52578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CƠ HỘI</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42" name="Google Shape;1442;gd7ab3448c8_0_80"/>
          <p:cNvPicPr preferRelativeResize="0"/>
          <p:nvPr/>
        </p:nvPicPr>
        <p:blipFill>
          <a:blip r:embed="rId3">
            <a:alphaModFix/>
          </a:blip>
          <a:stretch>
            <a:fillRect/>
          </a:stretch>
        </p:blipFill>
        <p:spPr>
          <a:xfrm>
            <a:off x="821675" y="1243575"/>
            <a:ext cx="7779124" cy="3462451"/>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gd7ab3448c8_0_86"/>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48" name="Google Shape;1448;gd7ab3448c8_0_86"/>
          <p:cNvSpPr txBox="1"/>
          <p:nvPr/>
        </p:nvSpPr>
        <p:spPr>
          <a:xfrm>
            <a:off x="52578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Phân tích cơ hội theo từng giai đoạn</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49" name="Google Shape;1449;gd7ab3448c8_0_86"/>
          <p:cNvPicPr preferRelativeResize="0"/>
          <p:nvPr/>
        </p:nvPicPr>
        <p:blipFill>
          <a:blip r:embed="rId3">
            <a:alphaModFix/>
          </a:blip>
          <a:stretch>
            <a:fillRect/>
          </a:stretch>
        </p:blipFill>
        <p:spPr>
          <a:xfrm>
            <a:off x="871250" y="1376250"/>
            <a:ext cx="7724963" cy="3462451"/>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gd7ab3448c8_0_93"/>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55" name="Google Shape;1455;gd7ab3448c8_0_93"/>
          <p:cNvSpPr txBox="1"/>
          <p:nvPr/>
        </p:nvSpPr>
        <p:spPr>
          <a:xfrm>
            <a:off x="52578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Phân tích cơ hội theo Nhân viên kinh doanh</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56" name="Google Shape;1456;gd7ab3448c8_0_93"/>
          <p:cNvPicPr preferRelativeResize="0"/>
          <p:nvPr/>
        </p:nvPicPr>
        <p:blipFill>
          <a:blip r:embed="rId3">
            <a:alphaModFix/>
          </a:blip>
          <a:stretch>
            <a:fillRect/>
          </a:stretch>
        </p:blipFill>
        <p:spPr>
          <a:xfrm>
            <a:off x="152400" y="1528650"/>
            <a:ext cx="8839202" cy="3410146"/>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gd7ab3448c8_0_101"/>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62" name="Google Shape;1462;gd7ab3448c8_0_101"/>
          <p:cNvSpPr txBox="1"/>
          <p:nvPr/>
        </p:nvSpPr>
        <p:spPr>
          <a:xfrm>
            <a:off x="52578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Phân tích cơ hội theo Đội ngũ bán hàng</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63" name="Google Shape;1463;gd7ab3448c8_0_101"/>
          <p:cNvPicPr preferRelativeResize="0"/>
          <p:nvPr/>
        </p:nvPicPr>
        <p:blipFill>
          <a:blip r:embed="rId3">
            <a:alphaModFix/>
          </a:blip>
          <a:stretch>
            <a:fillRect/>
          </a:stretch>
        </p:blipFill>
        <p:spPr>
          <a:xfrm>
            <a:off x="672925" y="1280775"/>
            <a:ext cx="7678095" cy="3462450"/>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US" b="1">
                <a:latin typeface="Cambria"/>
                <a:ea typeface="Cambria"/>
                <a:cs typeface="Cambria"/>
                <a:sym typeface="Cambria"/>
              </a:rPr>
              <a:t>SẢN PHẨM</a:t>
            </a:r>
            <a:endParaRPr b="1">
              <a:latin typeface="Cambria"/>
              <a:ea typeface="Cambria"/>
              <a:cs typeface="Cambria"/>
              <a:sym typeface="Cambria"/>
            </a:endParaRPr>
          </a:p>
        </p:txBody>
      </p:sp>
      <p:pic>
        <p:nvPicPr>
          <p:cNvPr id="713" name="Google Shape;713;p5" descr="Screen Clipping"/>
          <p:cNvPicPr preferRelativeResize="0"/>
          <p:nvPr/>
        </p:nvPicPr>
        <p:blipFill rotWithShape="1">
          <a:blip r:embed="rId3">
            <a:alphaModFix/>
          </a:blip>
          <a:srcRect/>
          <a:stretch/>
        </p:blipFill>
        <p:spPr>
          <a:xfrm>
            <a:off x="190500" y="1047750"/>
            <a:ext cx="8915400" cy="3792567"/>
          </a:xfrm>
          <a:prstGeom prst="rect">
            <a:avLst/>
          </a:prstGeom>
          <a:noFill/>
          <a:ln>
            <a:noFill/>
          </a:ln>
        </p:spPr>
      </p:pic>
      <p:pic>
        <p:nvPicPr>
          <p:cNvPr id="714" name="Google Shape;714;p5"/>
          <p:cNvPicPr preferRelativeResize="0"/>
          <p:nvPr/>
        </p:nvPicPr>
        <p:blipFill rotWithShape="1">
          <a:blip r:embed="rId4">
            <a:alphaModFix/>
          </a:blip>
          <a:srcRect/>
          <a:stretch/>
        </p:blipFill>
        <p:spPr>
          <a:xfrm>
            <a:off x="8112158" y="17163"/>
            <a:ext cx="993742" cy="9543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gd7ab3448c8_0_108"/>
          <p:cNvSpPr txBox="1"/>
          <p:nvPr/>
        </p:nvSpPr>
        <p:spPr>
          <a:xfrm>
            <a:off x="152400" y="67330"/>
            <a:ext cx="4724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MARKETING</a:t>
            </a:r>
            <a:endParaRPr sz="2700" b="1" i="0" u="none" strike="noStrike" cap="none">
              <a:solidFill>
                <a:schemeClr val="accent1"/>
              </a:solidFill>
              <a:latin typeface="Cambria"/>
              <a:ea typeface="Cambria"/>
              <a:cs typeface="Cambria"/>
              <a:sym typeface="Cambria"/>
            </a:endParaRPr>
          </a:p>
        </p:txBody>
      </p:sp>
      <p:sp>
        <p:nvSpPr>
          <p:cNvPr id="1469" name="Google Shape;1469;gd7ab3448c8_0_108"/>
          <p:cNvSpPr txBox="1"/>
          <p:nvPr/>
        </p:nvSpPr>
        <p:spPr>
          <a:xfrm>
            <a:off x="525780" y="514350"/>
            <a:ext cx="6629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a:solidFill>
                  <a:schemeClr val="dk2"/>
                </a:solidFill>
                <a:latin typeface="Cambria"/>
                <a:ea typeface="Cambria"/>
                <a:cs typeface="Cambria"/>
                <a:sym typeface="Cambria"/>
              </a:rPr>
              <a:t>Phân tích cơ hội theo Địa lý</a:t>
            </a:r>
            <a:endParaRPr sz="1600" b="1"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70" name="Google Shape;1470;gd7ab3448c8_0_108"/>
          <p:cNvPicPr preferRelativeResize="0"/>
          <p:nvPr/>
        </p:nvPicPr>
        <p:blipFill>
          <a:blip r:embed="rId3">
            <a:alphaModFix/>
          </a:blip>
          <a:stretch>
            <a:fillRect/>
          </a:stretch>
        </p:blipFill>
        <p:spPr>
          <a:xfrm>
            <a:off x="152400" y="1243575"/>
            <a:ext cx="8839202" cy="3397204"/>
          </a:xfrm>
          <a:prstGeom prst="rect">
            <a:avLst/>
          </a:prstGeom>
          <a:noFill/>
          <a:ln>
            <a:noFill/>
          </a:ln>
        </p:spPr>
      </p:pic>
      <p:pic>
        <p:nvPicPr>
          <p:cNvPr id="5" name="Google Shape;1268;p23"/>
          <p:cNvPicPr preferRelativeResize="0"/>
          <p:nvPr/>
        </p:nvPicPr>
        <p:blipFill rotWithShape="1">
          <a:blip r:embed="rId4">
            <a:alphaModFix/>
          </a:blip>
          <a:srcRect/>
          <a:stretch/>
        </p:blipFill>
        <p:spPr>
          <a:xfrm>
            <a:off x="8112631" y="17163"/>
            <a:ext cx="993269" cy="9539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pic>
        <p:nvPicPr>
          <p:cNvPr id="1475" name="Google Shape;1475;p35" descr="Phân biệt &quot;thank&quot; và &quot;thanks&quot; | Học Tiếng Anh cùng Callum Nguyễn"/>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
          <p:cNvSpPr txBox="1"/>
          <p:nvPr/>
        </p:nvSpPr>
        <p:spPr>
          <a:xfrm>
            <a:off x="228600" y="33975"/>
            <a:ext cx="4724400"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1" i="0" u="none" strike="noStrike" cap="none">
                <a:solidFill>
                  <a:schemeClr val="accent1"/>
                </a:solidFill>
                <a:latin typeface="Cambria"/>
                <a:ea typeface="Cambria"/>
                <a:cs typeface="Cambria"/>
                <a:sym typeface="Cambria"/>
              </a:rPr>
              <a:t>Mô tả phân hệ:</a:t>
            </a:r>
            <a:endParaRPr/>
          </a:p>
        </p:txBody>
      </p:sp>
      <p:pic>
        <p:nvPicPr>
          <p:cNvPr id="720" name="Google Shape;720;p7"/>
          <p:cNvPicPr preferRelativeResize="0"/>
          <p:nvPr/>
        </p:nvPicPr>
        <p:blipFill rotWithShape="1">
          <a:blip r:embed="rId3">
            <a:alphaModFix/>
          </a:blip>
          <a:srcRect/>
          <a:stretch/>
        </p:blipFill>
        <p:spPr>
          <a:xfrm>
            <a:off x="533400" y="879976"/>
            <a:ext cx="842961" cy="557405"/>
          </a:xfrm>
          <a:prstGeom prst="rect">
            <a:avLst/>
          </a:prstGeom>
          <a:noFill/>
          <a:ln>
            <a:noFill/>
          </a:ln>
        </p:spPr>
      </p:pic>
      <p:sp>
        <p:nvSpPr>
          <p:cNvPr id="721" name="Google Shape;721;p7"/>
          <p:cNvSpPr/>
          <p:nvPr/>
        </p:nvSpPr>
        <p:spPr>
          <a:xfrm>
            <a:off x="152400" y="1513561"/>
            <a:ext cx="2362200" cy="3120017"/>
          </a:xfrm>
          <a:prstGeom prst="rect">
            <a:avLst/>
          </a:prstGeom>
          <a:solidFill>
            <a:schemeClr val="lt1"/>
          </a:solidFill>
          <a:ln w="25400" cap="flat" cmpd="sng">
            <a:solidFill>
              <a:srgbClr val="0241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2"/>
              </a:solidFill>
              <a:latin typeface="Arial"/>
              <a:ea typeface="Arial"/>
              <a:cs typeface="Arial"/>
              <a:sym typeface="Arial"/>
            </a:endParaRPr>
          </a:p>
        </p:txBody>
      </p:sp>
      <p:sp>
        <p:nvSpPr>
          <p:cNvPr id="722" name="Google Shape;722;p7"/>
          <p:cNvSpPr txBox="1"/>
          <p:nvPr/>
        </p:nvSpPr>
        <p:spPr>
          <a:xfrm>
            <a:off x="129540" y="1504950"/>
            <a:ext cx="2308860" cy="304698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Mô hình logic: </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-Hệ thống cung cấp thông tin của các sản phẩm công ty đang bán: tên sản phẩm, số lượng, đơn giá,…</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-Kiểm tra số lượng hàng trong kho và kiểm soát số lượng hàng bán ra</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-Đưa ra các báo cáo bán hàng từ các đơn hàng trong hệ thống</a:t>
            </a:r>
            <a:endParaRPr sz="1600" b="0" i="0" u="none" strike="noStrike" cap="none">
              <a:solidFill>
                <a:srgbClr val="000000"/>
              </a:solidFill>
              <a:latin typeface="Cambria"/>
              <a:ea typeface="Cambria"/>
              <a:cs typeface="Cambria"/>
              <a:sym typeface="Cambria"/>
            </a:endParaRPr>
          </a:p>
        </p:txBody>
      </p:sp>
      <p:grpSp>
        <p:nvGrpSpPr>
          <p:cNvPr id="723" name="Google Shape;723;p7"/>
          <p:cNvGrpSpPr/>
          <p:nvPr/>
        </p:nvGrpSpPr>
        <p:grpSpPr>
          <a:xfrm>
            <a:off x="3507470" y="666750"/>
            <a:ext cx="531130" cy="427705"/>
            <a:chOff x="1282755" y="1952089"/>
            <a:chExt cx="363278" cy="363338"/>
          </a:xfrm>
        </p:grpSpPr>
        <p:sp>
          <p:nvSpPr>
            <p:cNvPr id="724" name="Google Shape;724;p7"/>
            <p:cNvSpPr/>
            <p:nvPr/>
          </p:nvSpPr>
          <p:spPr>
            <a:xfrm>
              <a:off x="1282755" y="1952089"/>
              <a:ext cx="359924" cy="363338"/>
            </a:xfrm>
            <a:custGeom>
              <a:avLst/>
              <a:gdLst/>
              <a:ahLst/>
              <a:cxnLst/>
              <a:rect l="l" t="t" r="r" b="b"/>
              <a:pathLst>
                <a:path w="24039" h="24267" extrusionOk="0">
                  <a:moveTo>
                    <a:pt x="9104" y="6354"/>
                  </a:moveTo>
                  <a:lnTo>
                    <a:pt x="11711" y="7847"/>
                  </a:lnTo>
                  <a:lnTo>
                    <a:pt x="9104" y="9340"/>
                  </a:lnTo>
                  <a:lnTo>
                    <a:pt x="9104" y="6354"/>
                  </a:lnTo>
                  <a:close/>
                  <a:moveTo>
                    <a:pt x="15747" y="6354"/>
                  </a:moveTo>
                  <a:lnTo>
                    <a:pt x="15747" y="9340"/>
                  </a:lnTo>
                  <a:lnTo>
                    <a:pt x="13140" y="7847"/>
                  </a:lnTo>
                  <a:lnTo>
                    <a:pt x="15747" y="6354"/>
                  </a:lnTo>
                  <a:close/>
                  <a:moveTo>
                    <a:pt x="19431" y="4777"/>
                  </a:moveTo>
                  <a:cubicBezTo>
                    <a:pt x="22823" y="4777"/>
                    <a:pt x="24038" y="9305"/>
                    <a:pt x="21066" y="10980"/>
                  </a:cubicBezTo>
                  <a:lnTo>
                    <a:pt x="19868" y="11673"/>
                  </a:lnTo>
                  <a:lnTo>
                    <a:pt x="16483" y="9739"/>
                  </a:lnTo>
                  <a:lnTo>
                    <a:pt x="16483" y="5934"/>
                  </a:lnTo>
                  <a:cubicBezTo>
                    <a:pt x="17450" y="5450"/>
                    <a:pt x="18102" y="4777"/>
                    <a:pt x="19384" y="4777"/>
                  </a:cubicBezTo>
                  <a:cubicBezTo>
                    <a:pt x="19400" y="4777"/>
                    <a:pt x="19416" y="4777"/>
                    <a:pt x="19431" y="4777"/>
                  </a:cubicBezTo>
                  <a:close/>
                  <a:moveTo>
                    <a:pt x="5422" y="4777"/>
                  </a:moveTo>
                  <a:cubicBezTo>
                    <a:pt x="5430" y="4777"/>
                    <a:pt x="5437" y="4777"/>
                    <a:pt x="5445" y="4777"/>
                  </a:cubicBezTo>
                  <a:cubicBezTo>
                    <a:pt x="6749" y="4777"/>
                    <a:pt x="7422" y="5471"/>
                    <a:pt x="8389" y="5955"/>
                  </a:cubicBezTo>
                  <a:lnTo>
                    <a:pt x="8389" y="9760"/>
                  </a:lnTo>
                  <a:lnTo>
                    <a:pt x="5004" y="11694"/>
                  </a:lnTo>
                  <a:lnTo>
                    <a:pt x="3784" y="11001"/>
                  </a:lnTo>
                  <a:cubicBezTo>
                    <a:pt x="827" y="9302"/>
                    <a:pt x="2034" y="4777"/>
                    <a:pt x="5422" y="4777"/>
                  </a:cubicBezTo>
                  <a:close/>
                  <a:moveTo>
                    <a:pt x="16462" y="10559"/>
                  </a:moveTo>
                  <a:lnTo>
                    <a:pt x="19132" y="12094"/>
                  </a:lnTo>
                  <a:lnTo>
                    <a:pt x="16462" y="13608"/>
                  </a:lnTo>
                  <a:lnTo>
                    <a:pt x="16462" y="10559"/>
                  </a:lnTo>
                  <a:close/>
                  <a:moveTo>
                    <a:pt x="8389" y="10580"/>
                  </a:moveTo>
                  <a:lnTo>
                    <a:pt x="8389" y="13629"/>
                  </a:lnTo>
                  <a:lnTo>
                    <a:pt x="5719" y="12094"/>
                  </a:lnTo>
                  <a:lnTo>
                    <a:pt x="8389" y="10580"/>
                  </a:lnTo>
                  <a:close/>
                  <a:moveTo>
                    <a:pt x="12425" y="8246"/>
                  </a:moveTo>
                  <a:lnTo>
                    <a:pt x="15747" y="10160"/>
                  </a:lnTo>
                  <a:lnTo>
                    <a:pt x="15747" y="14028"/>
                  </a:lnTo>
                  <a:lnTo>
                    <a:pt x="12425" y="15920"/>
                  </a:lnTo>
                  <a:lnTo>
                    <a:pt x="9083" y="14028"/>
                  </a:lnTo>
                  <a:lnTo>
                    <a:pt x="9083" y="10160"/>
                  </a:lnTo>
                  <a:lnTo>
                    <a:pt x="12425" y="8246"/>
                  </a:lnTo>
                  <a:close/>
                  <a:moveTo>
                    <a:pt x="9104" y="14848"/>
                  </a:moveTo>
                  <a:lnTo>
                    <a:pt x="11711" y="16341"/>
                  </a:lnTo>
                  <a:lnTo>
                    <a:pt x="9104" y="17834"/>
                  </a:lnTo>
                  <a:lnTo>
                    <a:pt x="9104" y="14848"/>
                  </a:lnTo>
                  <a:close/>
                  <a:moveTo>
                    <a:pt x="15747" y="14848"/>
                  </a:moveTo>
                  <a:lnTo>
                    <a:pt x="15747" y="17834"/>
                  </a:lnTo>
                  <a:lnTo>
                    <a:pt x="13140" y="16341"/>
                  </a:lnTo>
                  <a:lnTo>
                    <a:pt x="15747" y="14848"/>
                  </a:lnTo>
                  <a:close/>
                  <a:moveTo>
                    <a:pt x="19847" y="12493"/>
                  </a:moveTo>
                  <a:lnTo>
                    <a:pt x="21066" y="13187"/>
                  </a:lnTo>
                  <a:cubicBezTo>
                    <a:pt x="22643" y="14112"/>
                    <a:pt x="23211" y="16131"/>
                    <a:pt x="22286" y="17728"/>
                  </a:cubicBezTo>
                  <a:cubicBezTo>
                    <a:pt x="21677" y="18805"/>
                    <a:pt x="20553" y="19414"/>
                    <a:pt x="19395" y="19414"/>
                  </a:cubicBezTo>
                  <a:cubicBezTo>
                    <a:pt x="18835" y="19414"/>
                    <a:pt x="18266" y="19271"/>
                    <a:pt x="17745" y="18969"/>
                  </a:cubicBezTo>
                  <a:lnTo>
                    <a:pt x="17745" y="18990"/>
                  </a:lnTo>
                  <a:lnTo>
                    <a:pt x="16462" y="18254"/>
                  </a:lnTo>
                  <a:lnTo>
                    <a:pt x="16462" y="14428"/>
                  </a:lnTo>
                  <a:lnTo>
                    <a:pt x="19847" y="12493"/>
                  </a:lnTo>
                  <a:close/>
                  <a:moveTo>
                    <a:pt x="12425" y="16761"/>
                  </a:moveTo>
                  <a:lnTo>
                    <a:pt x="15747" y="18653"/>
                  </a:lnTo>
                  <a:lnTo>
                    <a:pt x="15747" y="20146"/>
                  </a:lnTo>
                  <a:cubicBezTo>
                    <a:pt x="15747" y="21975"/>
                    <a:pt x="14254" y="23468"/>
                    <a:pt x="12425" y="23468"/>
                  </a:cubicBezTo>
                  <a:cubicBezTo>
                    <a:pt x="10575" y="23468"/>
                    <a:pt x="9104" y="21975"/>
                    <a:pt x="9104" y="20146"/>
                  </a:cubicBezTo>
                  <a:lnTo>
                    <a:pt x="9104" y="18653"/>
                  </a:lnTo>
                  <a:lnTo>
                    <a:pt x="12425" y="16761"/>
                  </a:lnTo>
                  <a:close/>
                  <a:moveTo>
                    <a:pt x="12456" y="1"/>
                  </a:moveTo>
                  <a:cubicBezTo>
                    <a:pt x="10392" y="1"/>
                    <a:pt x="8375" y="1555"/>
                    <a:pt x="8389" y="4042"/>
                  </a:cubicBezTo>
                  <a:lnTo>
                    <a:pt x="8389" y="5114"/>
                  </a:lnTo>
                  <a:lnTo>
                    <a:pt x="7443" y="4588"/>
                  </a:lnTo>
                  <a:cubicBezTo>
                    <a:pt x="6831" y="4256"/>
                    <a:pt x="6173" y="4098"/>
                    <a:pt x="5524" y="4098"/>
                  </a:cubicBezTo>
                  <a:cubicBezTo>
                    <a:pt x="4123" y="4098"/>
                    <a:pt x="2766" y="4836"/>
                    <a:pt x="2018" y="6144"/>
                  </a:cubicBezTo>
                  <a:cubicBezTo>
                    <a:pt x="925" y="8036"/>
                    <a:pt x="1556" y="10475"/>
                    <a:pt x="3427" y="11610"/>
                  </a:cubicBezTo>
                  <a:lnTo>
                    <a:pt x="4289" y="12094"/>
                  </a:lnTo>
                  <a:lnTo>
                    <a:pt x="3427" y="12577"/>
                  </a:lnTo>
                  <a:cubicBezTo>
                    <a:pt x="0" y="14554"/>
                    <a:pt x="1156" y="19768"/>
                    <a:pt x="5109" y="20104"/>
                  </a:cubicBezTo>
                  <a:lnTo>
                    <a:pt x="5130" y="20104"/>
                  </a:lnTo>
                  <a:cubicBezTo>
                    <a:pt x="5571" y="20104"/>
                    <a:pt x="5592" y="19452"/>
                    <a:pt x="5172" y="19389"/>
                  </a:cubicBezTo>
                  <a:cubicBezTo>
                    <a:pt x="1913" y="19116"/>
                    <a:pt x="967" y="14806"/>
                    <a:pt x="3784" y="13187"/>
                  </a:cubicBezTo>
                  <a:lnTo>
                    <a:pt x="5004" y="12493"/>
                  </a:lnTo>
                  <a:lnTo>
                    <a:pt x="8389" y="14428"/>
                  </a:lnTo>
                  <a:lnTo>
                    <a:pt x="8389" y="18233"/>
                  </a:lnTo>
                  <a:cubicBezTo>
                    <a:pt x="7253" y="18864"/>
                    <a:pt x="6980" y="19095"/>
                    <a:pt x="6433" y="19263"/>
                  </a:cubicBezTo>
                  <a:cubicBezTo>
                    <a:pt x="5988" y="19356"/>
                    <a:pt x="6116" y="19972"/>
                    <a:pt x="6484" y="19972"/>
                  </a:cubicBezTo>
                  <a:cubicBezTo>
                    <a:pt x="6533" y="19972"/>
                    <a:pt x="6587" y="19961"/>
                    <a:pt x="6644" y="19936"/>
                  </a:cubicBezTo>
                  <a:cubicBezTo>
                    <a:pt x="7295" y="19747"/>
                    <a:pt x="7611" y="19494"/>
                    <a:pt x="8389" y="19053"/>
                  </a:cubicBezTo>
                  <a:lnTo>
                    <a:pt x="8389" y="20125"/>
                  </a:lnTo>
                  <a:cubicBezTo>
                    <a:pt x="8326" y="22396"/>
                    <a:pt x="10155" y="24267"/>
                    <a:pt x="12425" y="24267"/>
                  </a:cubicBezTo>
                  <a:cubicBezTo>
                    <a:pt x="14696" y="24267"/>
                    <a:pt x="16525" y="22396"/>
                    <a:pt x="16462" y="20125"/>
                  </a:cubicBezTo>
                  <a:lnTo>
                    <a:pt x="16462" y="19074"/>
                  </a:lnTo>
                  <a:cubicBezTo>
                    <a:pt x="17093" y="19368"/>
                    <a:pt x="17913" y="20125"/>
                    <a:pt x="19384" y="20125"/>
                  </a:cubicBezTo>
                  <a:cubicBezTo>
                    <a:pt x="21235" y="20125"/>
                    <a:pt x="22832" y="18885"/>
                    <a:pt x="23316" y="17119"/>
                  </a:cubicBezTo>
                  <a:cubicBezTo>
                    <a:pt x="23779" y="15332"/>
                    <a:pt x="23001" y="13481"/>
                    <a:pt x="21403" y="12556"/>
                  </a:cubicBezTo>
                  <a:lnTo>
                    <a:pt x="21403" y="12577"/>
                  </a:lnTo>
                  <a:lnTo>
                    <a:pt x="20562" y="12094"/>
                  </a:lnTo>
                  <a:lnTo>
                    <a:pt x="21403" y="11610"/>
                  </a:lnTo>
                  <a:cubicBezTo>
                    <a:pt x="23337" y="10496"/>
                    <a:pt x="24010" y="8036"/>
                    <a:pt x="22917" y="6081"/>
                  </a:cubicBezTo>
                  <a:cubicBezTo>
                    <a:pt x="22167" y="4780"/>
                    <a:pt x="20800" y="4050"/>
                    <a:pt x="19396" y="4050"/>
                  </a:cubicBezTo>
                  <a:cubicBezTo>
                    <a:pt x="18713" y="4050"/>
                    <a:pt x="18021" y="4223"/>
                    <a:pt x="17387" y="4588"/>
                  </a:cubicBezTo>
                  <a:lnTo>
                    <a:pt x="16462" y="5114"/>
                  </a:lnTo>
                  <a:cubicBezTo>
                    <a:pt x="16441" y="4231"/>
                    <a:pt x="16504" y="3831"/>
                    <a:pt x="16357" y="3159"/>
                  </a:cubicBezTo>
                  <a:cubicBezTo>
                    <a:pt x="16322" y="2958"/>
                    <a:pt x="16171" y="2869"/>
                    <a:pt x="16017" y="2869"/>
                  </a:cubicBezTo>
                  <a:cubicBezTo>
                    <a:pt x="15800" y="2869"/>
                    <a:pt x="15577" y="3044"/>
                    <a:pt x="15663" y="3327"/>
                  </a:cubicBezTo>
                  <a:cubicBezTo>
                    <a:pt x="15789" y="3894"/>
                    <a:pt x="15726" y="4210"/>
                    <a:pt x="15747" y="5513"/>
                  </a:cubicBezTo>
                  <a:lnTo>
                    <a:pt x="12425" y="7426"/>
                  </a:lnTo>
                  <a:lnTo>
                    <a:pt x="9083" y="5513"/>
                  </a:lnTo>
                  <a:lnTo>
                    <a:pt x="9083" y="4042"/>
                  </a:lnTo>
                  <a:cubicBezTo>
                    <a:pt x="9083" y="1991"/>
                    <a:pt x="10748" y="706"/>
                    <a:pt x="12449" y="706"/>
                  </a:cubicBezTo>
                  <a:cubicBezTo>
                    <a:pt x="13451" y="706"/>
                    <a:pt x="14465" y="1152"/>
                    <a:pt x="15159" y="2149"/>
                  </a:cubicBezTo>
                  <a:cubicBezTo>
                    <a:pt x="15233" y="2280"/>
                    <a:pt x="15341" y="2333"/>
                    <a:pt x="15448" y="2333"/>
                  </a:cubicBezTo>
                  <a:cubicBezTo>
                    <a:pt x="15703" y="2333"/>
                    <a:pt x="15954" y="2031"/>
                    <a:pt x="15747" y="1750"/>
                  </a:cubicBezTo>
                  <a:cubicBezTo>
                    <a:pt x="14905" y="541"/>
                    <a:pt x="13672" y="1"/>
                    <a:pt x="124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7"/>
            <p:cNvSpPr/>
            <p:nvPr/>
          </p:nvSpPr>
          <p:spPr>
            <a:xfrm>
              <a:off x="1437900" y="2104404"/>
              <a:ext cx="61118" cy="57644"/>
            </a:xfrm>
            <a:custGeom>
              <a:avLst/>
              <a:gdLst/>
              <a:ahLst/>
              <a:cxnLst/>
              <a:rect l="l" t="t" r="r" b="b"/>
              <a:pathLst>
                <a:path w="4082" h="3850" extrusionOk="0">
                  <a:moveTo>
                    <a:pt x="2068" y="1"/>
                  </a:moveTo>
                  <a:cubicBezTo>
                    <a:pt x="1176" y="1"/>
                    <a:pt x="288" y="589"/>
                    <a:pt x="150" y="1690"/>
                  </a:cubicBezTo>
                  <a:cubicBezTo>
                    <a:pt x="1" y="2980"/>
                    <a:pt x="1036" y="3849"/>
                    <a:pt x="2094" y="3849"/>
                  </a:cubicBezTo>
                  <a:cubicBezTo>
                    <a:pt x="2673" y="3849"/>
                    <a:pt x="3259" y="3588"/>
                    <a:pt x="3661" y="2993"/>
                  </a:cubicBezTo>
                  <a:cubicBezTo>
                    <a:pt x="3998" y="2489"/>
                    <a:pt x="4082" y="1837"/>
                    <a:pt x="3871" y="1269"/>
                  </a:cubicBezTo>
                  <a:cubicBezTo>
                    <a:pt x="3556" y="409"/>
                    <a:pt x="2811" y="1"/>
                    <a:pt x="2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7"/>
            <p:cNvSpPr/>
            <p:nvPr/>
          </p:nvSpPr>
          <p:spPr>
            <a:xfrm>
              <a:off x="1286214" y="2015019"/>
              <a:ext cx="61148" cy="47313"/>
            </a:xfrm>
            <a:custGeom>
              <a:avLst/>
              <a:gdLst/>
              <a:ahLst/>
              <a:cxnLst/>
              <a:rect l="l" t="t" r="r" b="b"/>
              <a:pathLst>
                <a:path w="4084" h="3160" extrusionOk="0">
                  <a:moveTo>
                    <a:pt x="2042" y="0"/>
                  </a:moveTo>
                  <a:cubicBezTo>
                    <a:pt x="1945" y="0"/>
                    <a:pt x="1846" y="9"/>
                    <a:pt x="1745" y="28"/>
                  </a:cubicBezTo>
                  <a:cubicBezTo>
                    <a:pt x="358" y="301"/>
                    <a:pt x="0" y="2109"/>
                    <a:pt x="1157" y="2887"/>
                  </a:cubicBezTo>
                  <a:cubicBezTo>
                    <a:pt x="1325" y="2992"/>
                    <a:pt x="1493" y="3076"/>
                    <a:pt x="1661" y="3118"/>
                  </a:cubicBezTo>
                  <a:cubicBezTo>
                    <a:pt x="1784" y="3146"/>
                    <a:pt x="1907" y="3160"/>
                    <a:pt x="2029" y="3160"/>
                  </a:cubicBezTo>
                  <a:cubicBezTo>
                    <a:pt x="2549" y="3160"/>
                    <a:pt x="3036" y="2910"/>
                    <a:pt x="3343" y="2467"/>
                  </a:cubicBezTo>
                  <a:cubicBezTo>
                    <a:pt x="4083" y="1396"/>
                    <a:pt x="3254" y="0"/>
                    <a:pt x="20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7"/>
            <p:cNvSpPr/>
            <p:nvPr/>
          </p:nvSpPr>
          <p:spPr>
            <a:xfrm>
              <a:off x="1595396" y="2201696"/>
              <a:ext cx="50637" cy="47253"/>
            </a:xfrm>
            <a:custGeom>
              <a:avLst/>
              <a:gdLst/>
              <a:ahLst/>
              <a:cxnLst/>
              <a:rect l="l" t="t" r="r" b="b"/>
              <a:pathLst>
                <a:path w="3382" h="3156" extrusionOk="0">
                  <a:moveTo>
                    <a:pt x="1753" y="0"/>
                  </a:moveTo>
                  <a:cubicBezTo>
                    <a:pt x="1055" y="0"/>
                    <a:pt x="357" y="437"/>
                    <a:pt x="206" y="1289"/>
                  </a:cubicBezTo>
                  <a:cubicBezTo>
                    <a:pt x="0" y="2388"/>
                    <a:pt x="872" y="3155"/>
                    <a:pt x="1771" y="3155"/>
                  </a:cubicBezTo>
                  <a:cubicBezTo>
                    <a:pt x="2247" y="3155"/>
                    <a:pt x="2731" y="2940"/>
                    <a:pt x="3066" y="2445"/>
                  </a:cubicBezTo>
                  <a:cubicBezTo>
                    <a:pt x="3297" y="2088"/>
                    <a:pt x="3381" y="1625"/>
                    <a:pt x="3276" y="1205"/>
                  </a:cubicBezTo>
                  <a:cubicBezTo>
                    <a:pt x="3081" y="395"/>
                    <a:pt x="2417" y="0"/>
                    <a:pt x="17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7"/>
            <p:cNvSpPr/>
            <p:nvPr/>
          </p:nvSpPr>
          <p:spPr>
            <a:xfrm>
              <a:off x="1452034" y="2121653"/>
              <a:ext cx="46984" cy="40276"/>
            </a:xfrm>
            <a:custGeom>
              <a:avLst/>
              <a:gdLst/>
              <a:ahLst/>
              <a:cxnLst/>
              <a:rect l="l" t="t" r="r" b="b"/>
              <a:pathLst>
                <a:path w="3138" h="2690" extrusionOk="0">
                  <a:moveTo>
                    <a:pt x="2267" y="1"/>
                  </a:moveTo>
                  <a:cubicBezTo>
                    <a:pt x="1007" y="1"/>
                    <a:pt x="1" y="1266"/>
                    <a:pt x="468" y="2577"/>
                  </a:cubicBezTo>
                  <a:cubicBezTo>
                    <a:pt x="679" y="2653"/>
                    <a:pt x="898" y="2690"/>
                    <a:pt x="1115" y="2690"/>
                  </a:cubicBezTo>
                  <a:cubicBezTo>
                    <a:pt x="1737" y="2690"/>
                    <a:pt x="2343" y="2387"/>
                    <a:pt x="2717" y="1841"/>
                  </a:cubicBezTo>
                  <a:cubicBezTo>
                    <a:pt x="3054" y="1337"/>
                    <a:pt x="3138" y="685"/>
                    <a:pt x="2927" y="117"/>
                  </a:cubicBezTo>
                  <a:cubicBezTo>
                    <a:pt x="2704" y="37"/>
                    <a:pt x="2482" y="1"/>
                    <a:pt x="22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7"/>
            <p:cNvSpPr/>
            <p:nvPr/>
          </p:nvSpPr>
          <p:spPr>
            <a:xfrm>
              <a:off x="1307445" y="2032701"/>
              <a:ext cx="33868" cy="29631"/>
            </a:xfrm>
            <a:custGeom>
              <a:avLst/>
              <a:gdLst/>
              <a:ahLst/>
              <a:cxnLst/>
              <a:rect l="l" t="t" r="r" b="b"/>
              <a:pathLst>
                <a:path w="2262" h="1979" extrusionOk="0">
                  <a:moveTo>
                    <a:pt x="1779" y="1"/>
                  </a:moveTo>
                  <a:cubicBezTo>
                    <a:pt x="788" y="1"/>
                    <a:pt x="0" y="927"/>
                    <a:pt x="243" y="1937"/>
                  </a:cubicBezTo>
                  <a:cubicBezTo>
                    <a:pt x="366" y="1965"/>
                    <a:pt x="489" y="1979"/>
                    <a:pt x="611" y="1979"/>
                  </a:cubicBezTo>
                  <a:cubicBezTo>
                    <a:pt x="1131" y="1979"/>
                    <a:pt x="1618" y="1729"/>
                    <a:pt x="1925" y="1286"/>
                  </a:cubicBezTo>
                  <a:cubicBezTo>
                    <a:pt x="2177" y="928"/>
                    <a:pt x="2262" y="466"/>
                    <a:pt x="2156" y="45"/>
                  </a:cubicBezTo>
                  <a:cubicBezTo>
                    <a:pt x="2029" y="15"/>
                    <a:pt x="1903" y="1"/>
                    <a:pt x="17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7"/>
            <p:cNvSpPr/>
            <p:nvPr/>
          </p:nvSpPr>
          <p:spPr>
            <a:xfrm>
              <a:off x="1612464" y="2219064"/>
              <a:ext cx="33568" cy="29750"/>
            </a:xfrm>
            <a:custGeom>
              <a:avLst/>
              <a:gdLst/>
              <a:ahLst/>
              <a:cxnLst/>
              <a:rect l="l" t="t" r="r" b="b"/>
              <a:pathLst>
                <a:path w="2242" h="1987" extrusionOk="0">
                  <a:moveTo>
                    <a:pt x="1765" y="0"/>
                  </a:moveTo>
                  <a:cubicBezTo>
                    <a:pt x="789" y="0"/>
                    <a:pt x="1" y="927"/>
                    <a:pt x="244" y="1937"/>
                  </a:cubicBezTo>
                  <a:cubicBezTo>
                    <a:pt x="369" y="1970"/>
                    <a:pt x="495" y="1986"/>
                    <a:pt x="621" y="1986"/>
                  </a:cubicBezTo>
                  <a:cubicBezTo>
                    <a:pt x="1129" y="1986"/>
                    <a:pt x="1622" y="1723"/>
                    <a:pt x="1926" y="1285"/>
                  </a:cubicBezTo>
                  <a:cubicBezTo>
                    <a:pt x="2178" y="928"/>
                    <a:pt x="2241" y="465"/>
                    <a:pt x="2136" y="45"/>
                  </a:cubicBezTo>
                  <a:cubicBezTo>
                    <a:pt x="2011" y="14"/>
                    <a:pt x="1886" y="0"/>
                    <a:pt x="176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1" name="Google Shape;731;p7"/>
          <p:cNvSpPr/>
          <p:nvPr/>
        </p:nvSpPr>
        <p:spPr>
          <a:xfrm>
            <a:off x="2743200" y="1155962"/>
            <a:ext cx="2286000" cy="3168388"/>
          </a:xfrm>
          <a:prstGeom prst="rect">
            <a:avLst/>
          </a:prstGeom>
          <a:solidFill>
            <a:schemeClr val="lt1"/>
          </a:solidFill>
          <a:ln w="25400" cap="flat" cmpd="sng">
            <a:solidFill>
              <a:srgbClr val="0241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2" name="Google Shape;732;p7"/>
          <p:cNvSpPr txBox="1"/>
          <p:nvPr/>
        </p:nvSpPr>
        <p:spPr>
          <a:xfrm>
            <a:off x="2743200" y="1276350"/>
            <a:ext cx="2286000" cy="32932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Mô hình vật lý trong:</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 -Kết nối theo mô hình Client – Server để truy cập phần mềm Odoo trên máy chủ</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-Nhân viên được hướng dẫn sử dụng phần mềm Odoo để thực hiện các chức năng có trong phần mềm</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-Dữ liệu được lưu trữ trong Odoo</a:t>
            </a: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endParaRPr sz="1600" b="0" i="0" u="none" strike="noStrike" cap="none">
              <a:solidFill>
                <a:srgbClr val="000000"/>
              </a:solidFill>
              <a:latin typeface="Cambria"/>
              <a:ea typeface="Cambria"/>
              <a:cs typeface="Cambria"/>
              <a:sym typeface="Cambria"/>
            </a:endParaRPr>
          </a:p>
        </p:txBody>
      </p:sp>
      <p:grpSp>
        <p:nvGrpSpPr>
          <p:cNvPr id="733" name="Google Shape;733;p7"/>
          <p:cNvGrpSpPr/>
          <p:nvPr/>
        </p:nvGrpSpPr>
        <p:grpSpPr>
          <a:xfrm>
            <a:off x="7940423" y="4528487"/>
            <a:ext cx="1201506" cy="634063"/>
            <a:chOff x="3498319" y="2817578"/>
            <a:chExt cx="2815208" cy="1658939"/>
          </a:xfrm>
        </p:grpSpPr>
        <p:sp>
          <p:nvSpPr>
            <p:cNvPr id="734" name="Google Shape;734;p7"/>
            <p:cNvSpPr/>
            <p:nvPr/>
          </p:nvSpPr>
          <p:spPr>
            <a:xfrm>
              <a:off x="4798523" y="3321692"/>
              <a:ext cx="221722" cy="134450"/>
            </a:xfrm>
            <a:custGeom>
              <a:avLst/>
              <a:gdLst/>
              <a:ahLst/>
              <a:cxnLst/>
              <a:rect l="l" t="t" r="r" b="b"/>
              <a:pathLst>
                <a:path w="6918" h="4195" extrusionOk="0">
                  <a:moveTo>
                    <a:pt x="201" y="1"/>
                  </a:moveTo>
                  <a:lnTo>
                    <a:pt x="1" y="402"/>
                  </a:lnTo>
                  <a:lnTo>
                    <a:pt x="6667" y="4194"/>
                  </a:lnTo>
                  <a:lnTo>
                    <a:pt x="6918" y="3727"/>
                  </a:lnTo>
                  <a:lnTo>
                    <a:pt x="20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7"/>
            <p:cNvSpPr/>
            <p:nvPr/>
          </p:nvSpPr>
          <p:spPr>
            <a:xfrm>
              <a:off x="4794228" y="3295443"/>
              <a:ext cx="15576" cy="18781"/>
            </a:xfrm>
            <a:custGeom>
              <a:avLst/>
              <a:gdLst/>
              <a:ahLst/>
              <a:cxnLst/>
              <a:rect l="l" t="t" r="r" b="b"/>
              <a:pathLst>
                <a:path w="486" h="586" extrusionOk="0">
                  <a:moveTo>
                    <a:pt x="318" y="1"/>
                  </a:moveTo>
                  <a:lnTo>
                    <a:pt x="1" y="469"/>
                  </a:lnTo>
                  <a:lnTo>
                    <a:pt x="218" y="586"/>
                  </a:lnTo>
                  <a:lnTo>
                    <a:pt x="485" y="101"/>
                  </a:lnTo>
                  <a:lnTo>
                    <a:pt x="31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7"/>
            <p:cNvSpPr/>
            <p:nvPr/>
          </p:nvSpPr>
          <p:spPr>
            <a:xfrm>
              <a:off x="4953837" y="3422361"/>
              <a:ext cx="53043" cy="236753"/>
            </a:xfrm>
            <a:custGeom>
              <a:avLst/>
              <a:gdLst/>
              <a:ahLst/>
              <a:cxnLst/>
              <a:rect l="l" t="t" r="r" b="b"/>
              <a:pathLst>
                <a:path w="1655" h="7387" extrusionOk="0">
                  <a:moveTo>
                    <a:pt x="1320" y="1"/>
                  </a:moveTo>
                  <a:lnTo>
                    <a:pt x="0" y="7386"/>
                  </a:lnTo>
                  <a:lnTo>
                    <a:pt x="535" y="7386"/>
                  </a:lnTo>
                  <a:lnTo>
                    <a:pt x="1654" y="201"/>
                  </a:lnTo>
                  <a:lnTo>
                    <a:pt x="132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7"/>
            <p:cNvSpPr/>
            <p:nvPr/>
          </p:nvSpPr>
          <p:spPr>
            <a:xfrm>
              <a:off x="4904032" y="3658410"/>
              <a:ext cx="115156" cy="24775"/>
            </a:xfrm>
            <a:custGeom>
              <a:avLst/>
              <a:gdLst/>
              <a:ahLst/>
              <a:cxnLst/>
              <a:rect l="l" t="t" r="r" b="b"/>
              <a:pathLst>
                <a:path w="3593" h="773" extrusionOk="0">
                  <a:moveTo>
                    <a:pt x="1796" y="1"/>
                  </a:moveTo>
                  <a:cubicBezTo>
                    <a:pt x="757" y="1"/>
                    <a:pt x="0" y="773"/>
                    <a:pt x="0" y="773"/>
                  </a:cubicBezTo>
                  <a:lnTo>
                    <a:pt x="3592" y="756"/>
                  </a:lnTo>
                  <a:cubicBezTo>
                    <a:pt x="3158" y="288"/>
                    <a:pt x="2557" y="21"/>
                    <a:pt x="1922" y="4"/>
                  </a:cubicBezTo>
                  <a:cubicBezTo>
                    <a:pt x="1879" y="2"/>
                    <a:pt x="1837" y="1"/>
                    <a:pt x="17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7"/>
            <p:cNvSpPr/>
            <p:nvPr/>
          </p:nvSpPr>
          <p:spPr>
            <a:xfrm>
              <a:off x="4709104" y="3298264"/>
              <a:ext cx="123713" cy="116630"/>
            </a:xfrm>
            <a:custGeom>
              <a:avLst/>
              <a:gdLst/>
              <a:ahLst/>
              <a:cxnLst/>
              <a:rect l="l" t="t" r="r" b="b"/>
              <a:pathLst>
                <a:path w="3860" h="3639" extrusionOk="0">
                  <a:moveTo>
                    <a:pt x="2094" y="0"/>
                  </a:moveTo>
                  <a:cubicBezTo>
                    <a:pt x="1563" y="0"/>
                    <a:pt x="1047" y="275"/>
                    <a:pt x="769" y="765"/>
                  </a:cubicBezTo>
                  <a:lnTo>
                    <a:pt x="0" y="2102"/>
                  </a:lnTo>
                  <a:lnTo>
                    <a:pt x="2657" y="3639"/>
                  </a:lnTo>
                  <a:lnTo>
                    <a:pt x="3425" y="2302"/>
                  </a:lnTo>
                  <a:cubicBezTo>
                    <a:pt x="3860" y="1567"/>
                    <a:pt x="3609" y="631"/>
                    <a:pt x="2874" y="214"/>
                  </a:cubicBezTo>
                  <a:cubicBezTo>
                    <a:pt x="2629" y="69"/>
                    <a:pt x="2360" y="0"/>
                    <a:pt x="209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7"/>
            <p:cNvSpPr/>
            <p:nvPr/>
          </p:nvSpPr>
          <p:spPr>
            <a:xfrm>
              <a:off x="4030605" y="3658538"/>
              <a:ext cx="273130" cy="12884"/>
            </a:xfrm>
            <a:custGeom>
              <a:avLst/>
              <a:gdLst/>
              <a:ahLst/>
              <a:cxnLst/>
              <a:rect l="l" t="t" r="r" b="b"/>
              <a:pathLst>
                <a:path w="8522" h="402" extrusionOk="0">
                  <a:moveTo>
                    <a:pt x="0" y="0"/>
                  </a:moveTo>
                  <a:lnTo>
                    <a:pt x="0" y="401"/>
                  </a:lnTo>
                  <a:lnTo>
                    <a:pt x="8522" y="401"/>
                  </a:lnTo>
                  <a:lnTo>
                    <a:pt x="8522"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7"/>
            <p:cNvSpPr/>
            <p:nvPr/>
          </p:nvSpPr>
          <p:spPr>
            <a:xfrm>
              <a:off x="4137716" y="3479667"/>
              <a:ext cx="259733" cy="191755"/>
            </a:xfrm>
            <a:custGeom>
              <a:avLst/>
              <a:gdLst/>
              <a:ahLst/>
              <a:cxnLst/>
              <a:rect l="l" t="t" r="r" b="b"/>
              <a:pathLst>
                <a:path w="8104" h="5983" extrusionOk="0">
                  <a:moveTo>
                    <a:pt x="1437" y="1"/>
                  </a:moveTo>
                  <a:lnTo>
                    <a:pt x="0" y="5982"/>
                  </a:lnTo>
                  <a:lnTo>
                    <a:pt x="6500" y="5982"/>
                  </a:lnTo>
                  <a:lnTo>
                    <a:pt x="810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7"/>
            <p:cNvSpPr/>
            <p:nvPr/>
          </p:nvSpPr>
          <p:spPr>
            <a:xfrm>
              <a:off x="4150568" y="3488256"/>
              <a:ext cx="235119" cy="168711"/>
            </a:xfrm>
            <a:custGeom>
              <a:avLst/>
              <a:gdLst/>
              <a:ahLst/>
              <a:cxnLst/>
              <a:rect l="l" t="t" r="r" b="b"/>
              <a:pathLst>
                <a:path w="7336" h="5264" extrusionOk="0">
                  <a:moveTo>
                    <a:pt x="1354" y="0"/>
                  </a:moveTo>
                  <a:lnTo>
                    <a:pt x="0" y="5263"/>
                  </a:lnTo>
                  <a:lnTo>
                    <a:pt x="5948" y="5263"/>
                  </a:lnTo>
                  <a:lnTo>
                    <a:pt x="733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7"/>
            <p:cNvSpPr/>
            <p:nvPr/>
          </p:nvSpPr>
          <p:spPr>
            <a:xfrm>
              <a:off x="3975992" y="3711004"/>
              <a:ext cx="13942" cy="659236"/>
            </a:xfrm>
            <a:custGeom>
              <a:avLst/>
              <a:gdLst/>
              <a:ahLst/>
              <a:cxnLst/>
              <a:rect l="l" t="t" r="r" b="b"/>
              <a:pathLst>
                <a:path w="435" h="20569" extrusionOk="0">
                  <a:moveTo>
                    <a:pt x="0" y="1"/>
                  </a:moveTo>
                  <a:lnTo>
                    <a:pt x="0" y="20569"/>
                  </a:lnTo>
                  <a:lnTo>
                    <a:pt x="435" y="20569"/>
                  </a:lnTo>
                  <a:lnTo>
                    <a:pt x="43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
            <p:cNvSpPr/>
            <p:nvPr/>
          </p:nvSpPr>
          <p:spPr>
            <a:xfrm>
              <a:off x="3989902" y="3713151"/>
              <a:ext cx="13942" cy="657089"/>
            </a:xfrm>
            <a:custGeom>
              <a:avLst/>
              <a:gdLst/>
              <a:ahLst/>
              <a:cxnLst/>
              <a:rect l="l" t="t" r="r" b="b"/>
              <a:pathLst>
                <a:path w="435" h="20502" extrusionOk="0">
                  <a:moveTo>
                    <a:pt x="1" y="1"/>
                  </a:moveTo>
                  <a:lnTo>
                    <a:pt x="1" y="20502"/>
                  </a:lnTo>
                  <a:lnTo>
                    <a:pt x="435" y="20502"/>
                  </a:lnTo>
                  <a:lnTo>
                    <a:pt x="43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
            <p:cNvSpPr/>
            <p:nvPr/>
          </p:nvSpPr>
          <p:spPr>
            <a:xfrm>
              <a:off x="4826919" y="3711004"/>
              <a:ext cx="13942" cy="659236"/>
            </a:xfrm>
            <a:custGeom>
              <a:avLst/>
              <a:gdLst/>
              <a:ahLst/>
              <a:cxnLst/>
              <a:rect l="l" t="t" r="r" b="b"/>
              <a:pathLst>
                <a:path w="435" h="20569" extrusionOk="0">
                  <a:moveTo>
                    <a:pt x="0" y="1"/>
                  </a:moveTo>
                  <a:lnTo>
                    <a:pt x="0" y="20569"/>
                  </a:lnTo>
                  <a:lnTo>
                    <a:pt x="434" y="20569"/>
                  </a:lnTo>
                  <a:lnTo>
                    <a:pt x="43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7"/>
            <p:cNvSpPr/>
            <p:nvPr/>
          </p:nvSpPr>
          <p:spPr>
            <a:xfrm>
              <a:off x="4840829" y="3713151"/>
              <a:ext cx="13942" cy="657089"/>
            </a:xfrm>
            <a:custGeom>
              <a:avLst/>
              <a:gdLst/>
              <a:ahLst/>
              <a:cxnLst/>
              <a:rect l="l" t="t" r="r" b="b"/>
              <a:pathLst>
                <a:path w="435" h="20502" extrusionOk="0">
                  <a:moveTo>
                    <a:pt x="0" y="1"/>
                  </a:moveTo>
                  <a:lnTo>
                    <a:pt x="0" y="20502"/>
                  </a:lnTo>
                  <a:lnTo>
                    <a:pt x="435" y="20502"/>
                  </a:lnTo>
                  <a:lnTo>
                    <a:pt x="43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7"/>
            <p:cNvSpPr/>
            <p:nvPr/>
          </p:nvSpPr>
          <p:spPr>
            <a:xfrm>
              <a:off x="3916539" y="3672447"/>
              <a:ext cx="1049093" cy="54132"/>
            </a:xfrm>
            <a:custGeom>
              <a:avLst/>
              <a:gdLst/>
              <a:ahLst/>
              <a:cxnLst/>
              <a:rect l="l" t="t" r="r" b="b"/>
              <a:pathLst>
                <a:path w="32733" h="1689" extrusionOk="0">
                  <a:moveTo>
                    <a:pt x="1" y="1"/>
                  </a:moveTo>
                  <a:lnTo>
                    <a:pt x="1" y="1688"/>
                  </a:lnTo>
                  <a:lnTo>
                    <a:pt x="32733" y="1688"/>
                  </a:lnTo>
                  <a:lnTo>
                    <a:pt x="3273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7"/>
            <p:cNvSpPr/>
            <p:nvPr/>
          </p:nvSpPr>
          <p:spPr>
            <a:xfrm>
              <a:off x="4372258" y="3726548"/>
              <a:ext cx="461648" cy="89996"/>
            </a:xfrm>
            <a:custGeom>
              <a:avLst/>
              <a:gdLst/>
              <a:ahLst/>
              <a:cxnLst/>
              <a:rect l="l" t="t" r="r" b="b"/>
              <a:pathLst>
                <a:path w="14404" h="2808" extrusionOk="0">
                  <a:moveTo>
                    <a:pt x="0" y="0"/>
                  </a:moveTo>
                  <a:lnTo>
                    <a:pt x="0" y="2807"/>
                  </a:lnTo>
                  <a:lnTo>
                    <a:pt x="14403" y="2807"/>
                  </a:lnTo>
                  <a:lnTo>
                    <a:pt x="14403"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7"/>
            <p:cNvSpPr/>
            <p:nvPr/>
          </p:nvSpPr>
          <p:spPr>
            <a:xfrm>
              <a:off x="4599300" y="3754912"/>
              <a:ext cx="24134" cy="20800"/>
            </a:xfrm>
            <a:custGeom>
              <a:avLst/>
              <a:gdLst/>
              <a:ahLst/>
              <a:cxnLst/>
              <a:rect l="l" t="t" r="r" b="b"/>
              <a:pathLst>
                <a:path w="753" h="649" extrusionOk="0">
                  <a:moveTo>
                    <a:pt x="435" y="1"/>
                  </a:moveTo>
                  <a:cubicBezTo>
                    <a:pt x="151" y="1"/>
                    <a:pt x="1" y="352"/>
                    <a:pt x="218" y="552"/>
                  </a:cubicBezTo>
                  <a:cubicBezTo>
                    <a:pt x="284" y="618"/>
                    <a:pt x="365" y="648"/>
                    <a:pt x="443" y="648"/>
                  </a:cubicBezTo>
                  <a:cubicBezTo>
                    <a:pt x="603" y="648"/>
                    <a:pt x="753" y="525"/>
                    <a:pt x="753" y="335"/>
                  </a:cubicBezTo>
                  <a:cubicBezTo>
                    <a:pt x="753" y="151"/>
                    <a:pt x="619" y="1"/>
                    <a:pt x="43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
            <p:cNvSpPr/>
            <p:nvPr/>
          </p:nvSpPr>
          <p:spPr>
            <a:xfrm>
              <a:off x="3840485" y="3876478"/>
              <a:ext cx="206210" cy="117848"/>
            </a:xfrm>
            <a:custGeom>
              <a:avLst/>
              <a:gdLst/>
              <a:ahLst/>
              <a:cxnLst/>
              <a:rect l="l" t="t" r="r" b="b"/>
              <a:pathLst>
                <a:path w="6434" h="3677" extrusionOk="0">
                  <a:moveTo>
                    <a:pt x="1" y="1"/>
                  </a:moveTo>
                  <a:lnTo>
                    <a:pt x="51" y="3677"/>
                  </a:lnTo>
                  <a:lnTo>
                    <a:pt x="5715" y="3677"/>
                  </a:lnTo>
                  <a:cubicBezTo>
                    <a:pt x="6116" y="3677"/>
                    <a:pt x="6434" y="3359"/>
                    <a:pt x="6434" y="2958"/>
                  </a:cubicBezTo>
                  <a:lnTo>
                    <a:pt x="6434" y="1220"/>
                  </a:lnTo>
                  <a:cubicBezTo>
                    <a:pt x="6434" y="535"/>
                    <a:pt x="5882" y="1"/>
                    <a:pt x="521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7"/>
            <p:cNvSpPr/>
            <p:nvPr/>
          </p:nvSpPr>
          <p:spPr>
            <a:xfrm>
              <a:off x="3640204" y="3994294"/>
              <a:ext cx="403830" cy="35383"/>
            </a:xfrm>
            <a:custGeom>
              <a:avLst/>
              <a:gdLst/>
              <a:ahLst/>
              <a:cxnLst/>
              <a:rect l="l" t="t" r="r" b="b"/>
              <a:pathLst>
                <a:path w="12600" h="1104" extrusionOk="0">
                  <a:moveTo>
                    <a:pt x="736" y="1"/>
                  </a:moveTo>
                  <a:cubicBezTo>
                    <a:pt x="1" y="1"/>
                    <a:pt x="1" y="1103"/>
                    <a:pt x="736" y="1103"/>
                  </a:cubicBezTo>
                  <a:lnTo>
                    <a:pt x="11864" y="1103"/>
                  </a:lnTo>
                  <a:cubicBezTo>
                    <a:pt x="12599" y="1103"/>
                    <a:pt x="12599" y="1"/>
                    <a:pt x="1186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
            <p:cNvSpPr/>
            <p:nvPr/>
          </p:nvSpPr>
          <p:spPr>
            <a:xfrm>
              <a:off x="3538990" y="3522518"/>
              <a:ext cx="372774" cy="473411"/>
            </a:xfrm>
            <a:custGeom>
              <a:avLst/>
              <a:gdLst/>
              <a:ahLst/>
              <a:cxnLst/>
              <a:rect l="l" t="t" r="r" b="b"/>
              <a:pathLst>
                <a:path w="11631" h="14771" extrusionOk="0">
                  <a:moveTo>
                    <a:pt x="7754" y="0"/>
                  </a:moveTo>
                  <a:lnTo>
                    <a:pt x="1622" y="117"/>
                  </a:lnTo>
                  <a:cubicBezTo>
                    <a:pt x="686" y="117"/>
                    <a:pt x="1" y="986"/>
                    <a:pt x="218" y="1905"/>
                  </a:cubicBezTo>
                  <a:lnTo>
                    <a:pt x="3343" y="14771"/>
                  </a:lnTo>
                  <a:lnTo>
                    <a:pt x="11630" y="14687"/>
                  </a:lnTo>
                  <a:lnTo>
                    <a:pt x="775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
            <p:cNvSpPr/>
            <p:nvPr/>
          </p:nvSpPr>
          <p:spPr>
            <a:xfrm>
              <a:off x="3630044" y="4029645"/>
              <a:ext cx="93201" cy="341140"/>
            </a:xfrm>
            <a:custGeom>
              <a:avLst/>
              <a:gdLst/>
              <a:ahLst/>
              <a:cxnLst/>
              <a:rect l="l" t="t" r="r" b="b"/>
              <a:pathLst>
                <a:path w="2908" h="10644" extrusionOk="0">
                  <a:moveTo>
                    <a:pt x="1838" y="0"/>
                  </a:moveTo>
                  <a:lnTo>
                    <a:pt x="0" y="10644"/>
                  </a:lnTo>
                  <a:lnTo>
                    <a:pt x="502" y="10644"/>
                  </a:lnTo>
                  <a:lnTo>
                    <a:pt x="290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
            <p:cNvSpPr/>
            <p:nvPr/>
          </p:nvSpPr>
          <p:spPr>
            <a:xfrm>
              <a:off x="3764975" y="4029645"/>
              <a:ext cx="96983" cy="341140"/>
            </a:xfrm>
            <a:custGeom>
              <a:avLst/>
              <a:gdLst/>
              <a:ahLst/>
              <a:cxnLst/>
              <a:rect l="l" t="t" r="r" b="b"/>
              <a:pathLst>
                <a:path w="3026" h="10644" extrusionOk="0">
                  <a:moveTo>
                    <a:pt x="1939" y="0"/>
                  </a:moveTo>
                  <a:lnTo>
                    <a:pt x="1" y="10644"/>
                  </a:lnTo>
                  <a:lnTo>
                    <a:pt x="502" y="10644"/>
                  </a:lnTo>
                  <a:lnTo>
                    <a:pt x="302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7"/>
            <p:cNvSpPr/>
            <p:nvPr/>
          </p:nvSpPr>
          <p:spPr>
            <a:xfrm>
              <a:off x="3945993" y="4029645"/>
              <a:ext cx="103906" cy="341140"/>
            </a:xfrm>
            <a:custGeom>
              <a:avLst/>
              <a:gdLst/>
              <a:ahLst/>
              <a:cxnLst/>
              <a:rect l="l" t="t" r="r" b="b"/>
              <a:pathLst>
                <a:path w="3242" h="10644" extrusionOk="0">
                  <a:moveTo>
                    <a:pt x="0" y="0"/>
                  </a:moveTo>
                  <a:lnTo>
                    <a:pt x="2741" y="10644"/>
                  </a:lnTo>
                  <a:lnTo>
                    <a:pt x="3242" y="10644"/>
                  </a:lnTo>
                  <a:lnTo>
                    <a:pt x="10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7"/>
            <p:cNvSpPr/>
            <p:nvPr/>
          </p:nvSpPr>
          <p:spPr>
            <a:xfrm>
              <a:off x="3764975" y="3522518"/>
              <a:ext cx="171403" cy="471263"/>
            </a:xfrm>
            <a:custGeom>
              <a:avLst/>
              <a:gdLst/>
              <a:ahLst/>
              <a:cxnLst/>
              <a:rect l="l" t="t" r="r" b="b"/>
              <a:pathLst>
                <a:path w="5348" h="14704" extrusionOk="0">
                  <a:moveTo>
                    <a:pt x="1" y="0"/>
                  </a:moveTo>
                  <a:lnTo>
                    <a:pt x="3025" y="14704"/>
                  </a:lnTo>
                  <a:lnTo>
                    <a:pt x="5348" y="14704"/>
                  </a:lnTo>
                  <a:lnTo>
                    <a:pt x="2925" y="1705"/>
                  </a:lnTo>
                  <a:cubicBezTo>
                    <a:pt x="2741" y="719"/>
                    <a:pt x="1872" y="0"/>
                    <a:pt x="8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7"/>
            <p:cNvSpPr/>
            <p:nvPr/>
          </p:nvSpPr>
          <p:spPr>
            <a:xfrm>
              <a:off x="5735665" y="3648891"/>
              <a:ext cx="273675" cy="13429"/>
            </a:xfrm>
            <a:custGeom>
              <a:avLst/>
              <a:gdLst/>
              <a:ahLst/>
              <a:cxnLst/>
              <a:rect l="l" t="t" r="r" b="b"/>
              <a:pathLst>
                <a:path w="8539" h="419" extrusionOk="0">
                  <a:moveTo>
                    <a:pt x="1" y="1"/>
                  </a:moveTo>
                  <a:lnTo>
                    <a:pt x="1" y="418"/>
                  </a:lnTo>
                  <a:lnTo>
                    <a:pt x="8539" y="418"/>
                  </a:lnTo>
                  <a:lnTo>
                    <a:pt x="853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7"/>
            <p:cNvSpPr/>
            <p:nvPr/>
          </p:nvSpPr>
          <p:spPr>
            <a:xfrm>
              <a:off x="5641951" y="3470020"/>
              <a:ext cx="260278" cy="192300"/>
            </a:xfrm>
            <a:custGeom>
              <a:avLst/>
              <a:gdLst/>
              <a:ahLst/>
              <a:cxnLst/>
              <a:rect l="l" t="t" r="r" b="b"/>
              <a:pathLst>
                <a:path w="8121" h="6000" extrusionOk="0">
                  <a:moveTo>
                    <a:pt x="1" y="1"/>
                  </a:moveTo>
                  <a:lnTo>
                    <a:pt x="1605" y="5999"/>
                  </a:lnTo>
                  <a:lnTo>
                    <a:pt x="8121" y="5999"/>
                  </a:lnTo>
                  <a:lnTo>
                    <a:pt x="6667"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7"/>
            <p:cNvSpPr/>
            <p:nvPr/>
          </p:nvSpPr>
          <p:spPr>
            <a:xfrm>
              <a:off x="5654258" y="3479122"/>
              <a:ext cx="235119" cy="168743"/>
            </a:xfrm>
            <a:custGeom>
              <a:avLst/>
              <a:gdLst/>
              <a:ahLst/>
              <a:cxnLst/>
              <a:rect l="l" t="t" r="r" b="b"/>
              <a:pathLst>
                <a:path w="7336" h="5265" extrusionOk="0">
                  <a:moveTo>
                    <a:pt x="1" y="1"/>
                  </a:moveTo>
                  <a:lnTo>
                    <a:pt x="1388" y="5264"/>
                  </a:lnTo>
                  <a:lnTo>
                    <a:pt x="7336" y="5264"/>
                  </a:lnTo>
                  <a:lnTo>
                    <a:pt x="598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7"/>
            <p:cNvSpPr/>
            <p:nvPr/>
          </p:nvSpPr>
          <p:spPr>
            <a:xfrm>
              <a:off x="6240100" y="3713151"/>
              <a:ext cx="13974" cy="660839"/>
            </a:xfrm>
            <a:custGeom>
              <a:avLst/>
              <a:gdLst/>
              <a:ahLst/>
              <a:cxnLst/>
              <a:rect l="l" t="t" r="r" b="b"/>
              <a:pathLst>
                <a:path w="436" h="20619" extrusionOk="0">
                  <a:moveTo>
                    <a:pt x="1" y="1"/>
                  </a:moveTo>
                  <a:lnTo>
                    <a:pt x="1" y="20619"/>
                  </a:lnTo>
                  <a:lnTo>
                    <a:pt x="435" y="20619"/>
                  </a:lnTo>
                  <a:lnTo>
                    <a:pt x="43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7"/>
            <p:cNvSpPr/>
            <p:nvPr/>
          </p:nvSpPr>
          <p:spPr>
            <a:xfrm>
              <a:off x="6226190" y="3714753"/>
              <a:ext cx="13942" cy="659236"/>
            </a:xfrm>
            <a:custGeom>
              <a:avLst/>
              <a:gdLst/>
              <a:ahLst/>
              <a:cxnLst/>
              <a:rect l="l" t="t" r="r" b="b"/>
              <a:pathLst>
                <a:path w="435" h="20569" extrusionOk="0">
                  <a:moveTo>
                    <a:pt x="1" y="1"/>
                  </a:moveTo>
                  <a:lnTo>
                    <a:pt x="1" y="20569"/>
                  </a:lnTo>
                  <a:lnTo>
                    <a:pt x="435" y="20569"/>
                  </a:lnTo>
                  <a:lnTo>
                    <a:pt x="43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7"/>
            <p:cNvSpPr/>
            <p:nvPr/>
          </p:nvSpPr>
          <p:spPr>
            <a:xfrm>
              <a:off x="5389205" y="3713151"/>
              <a:ext cx="13942" cy="667281"/>
            </a:xfrm>
            <a:custGeom>
              <a:avLst/>
              <a:gdLst/>
              <a:ahLst/>
              <a:cxnLst/>
              <a:rect l="l" t="t" r="r" b="b"/>
              <a:pathLst>
                <a:path w="435" h="20820" extrusionOk="0">
                  <a:moveTo>
                    <a:pt x="0" y="1"/>
                  </a:moveTo>
                  <a:lnTo>
                    <a:pt x="0" y="20819"/>
                  </a:lnTo>
                  <a:lnTo>
                    <a:pt x="435" y="20819"/>
                  </a:lnTo>
                  <a:lnTo>
                    <a:pt x="43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7"/>
            <p:cNvSpPr/>
            <p:nvPr/>
          </p:nvSpPr>
          <p:spPr>
            <a:xfrm>
              <a:off x="5375263" y="3714753"/>
              <a:ext cx="13974" cy="665679"/>
            </a:xfrm>
            <a:custGeom>
              <a:avLst/>
              <a:gdLst/>
              <a:ahLst/>
              <a:cxnLst/>
              <a:rect l="l" t="t" r="r" b="b"/>
              <a:pathLst>
                <a:path w="436" h="20770" extrusionOk="0">
                  <a:moveTo>
                    <a:pt x="1" y="1"/>
                  </a:moveTo>
                  <a:lnTo>
                    <a:pt x="1" y="20769"/>
                  </a:lnTo>
                  <a:lnTo>
                    <a:pt x="435" y="20769"/>
                  </a:lnTo>
                  <a:lnTo>
                    <a:pt x="43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7"/>
            <p:cNvSpPr/>
            <p:nvPr/>
          </p:nvSpPr>
          <p:spPr>
            <a:xfrm>
              <a:off x="5264402" y="3674595"/>
              <a:ext cx="1049125" cy="54132"/>
            </a:xfrm>
            <a:custGeom>
              <a:avLst/>
              <a:gdLst/>
              <a:ahLst/>
              <a:cxnLst/>
              <a:rect l="l" t="t" r="r" b="b"/>
              <a:pathLst>
                <a:path w="32734" h="1689" extrusionOk="0">
                  <a:moveTo>
                    <a:pt x="1" y="1"/>
                  </a:moveTo>
                  <a:lnTo>
                    <a:pt x="1" y="1688"/>
                  </a:lnTo>
                  <a:lnTo>
                    <a:pt x="32733" y="1688"/>
                  </a:lnTo>
                  <a:lnTo>
                    <a:pt x="3273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7"/>
            <p:cNvSpPr/>
            <p:nvPr/>
          </p:nvSpPr>
          <p:spPr>
            <a:xfrm>
              <a:off x="5396159" y="3728695"/>
              <a:ext cx="461648" cy="89452"/>
            </a:xfrm>
            <a:custGeom>
              <a:avLst/>
              <a:gdLst/>
              <a:ahLst/>
              <a:cxnLst/>
              <a:rect l="l" t="t" r="r" b="b"/>
              <a:pathLst>
                <a:path w="14404" h="2791" extrusionOk="0">
                  <a:moveTo>
                    <a:pt x="0" y="0"/>
                  </a:moveTo>
                  <a:lnTo>
                    <a:pt x="0" y="2790"/>
                  </a:lnTo>
                  <a:lnTo>
                    <a:pt x="14403" y="2790"/>
                  </a:lnTo>
                  <a:lnTo>
                    <a:pt x="14403"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7"/>
            <p:cNvSpPr/>
            <p:nvPr/>
          </p:nvSpPr>
          <p:spPr>
            <a:xfrm>
              <a:off x="5606600" y="3757059"/>
              <a:ext cx="24134" cy="20640"/>
            </a:xfrm>
            <a:custGeom>
              <a:avLst/>
              <a:gdLst/>
              <a:ahLst/>
              <a:cxnLst/>
              <a:rect l="l" t="t" r="r" b="b"/>
              <a:pathLst>
                <a:path w="753" h="644" extrusionOk="0">
                  <a:moveTo>
                    <a:pt x="318" y="1"/>
                  </a:moveTo>
                  <a:cubicBezTo>
                    <a:pt x="134" y="1"/>
                    <a:pt x="1" y="151"/>
                    <a:pt x="1" y="318"/>
                  </a:cubicBezTo>
                  <a:cubicBezTo>
                    <a:pt x="1" y="512"/>
                    <a:pt x="157" y="644"/>
                    <a:pt x="320" y="644"/>
                  </a:cubicBezTo>
                  <a:cubicBezTo>
                    <a:pt x="395" y="644"/>
                    <a:pt x="472" y="616"/>
                    <a:pt x="535" y="552"/>
                  </a:cubicBezTo>
                  <a:cubicBezTo>
                    <a:pt x="753" y="352"/>
                    <a:pt x="602" y="1"/>
                    <a:pt x="31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7"/>
            <p:cNvSpPr/>
            <p:nvPr/>
          </p:nvSpPr>
          <p:spPr>
            <a:xfrm>
              <a:off x="5784413" y="3874330"/>
              <a:ext cx="205665" cy="118393"/>
            </a:xfrm>
            <a:custGeom>
              <a:avLst/>
              <a:gdLst/>
              <a:ahLst/>
              <a:cxnLst/>
              <a:rect l="l" t="t" r="r" b="b"/>
              <a:pathLst>
                <a:path w="6417" h="3694" extrusionOk="0">
                  <a:moveTo>
                    <a:pt x="1203" y="1"/>
                  </a:moveTo>
                  <a:cubicBezTo>
                    <a:pt x="535" y="1"/>
                    <a:pt x="0" y="552"/>
                    <a:pt x="0" y="1221"/>
                  </a:cubicBezTo>
                  <a:lnTo>
                    <a:pt x="0" y="2958"/>
                  </a:lnTo>
                  <a:cubicBezTo>
                    <a:pt x="0" y="3359"/>
                    <a:pt x="317" y="3693"/>
                    <a:pt x="718" y="3693"/>
                  </a:cubicBezTo>
                  <a:lnTo>
                    <a:pt x="6383" y="3693"/>
                  </a:lnTo>
                  <a:lnTo>
                    <a:pt x="6416"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7"/>
            <p:cNvSpPr/>
            <p:nvPr/>
          </p:nvSpPr>
          <p:spPr>
            <a:xfrm>
              <a:off x="5787618" y="3992691"/>
              <a:ext cx="402740" cy="34838"/>
            </a:xfrm>
            <a:custGeom>
              <a:avLst/>
              <a:gdLst/>
              <a:ahLst/>
              <a:cxnLst/>
              <a:rect l="l" t="t" r="r" b="b"/>
              <a:pathLst>
                <a:path w="12566" h="1087" extrusionOk="0">
                  <a:moveTo>
                    <a:pt x="702" y="0"/>
                  </a:moveTo>
                  <a:cubicBezTo>
                    <a:pt x="0" y="0"/>
                    <a:pt x="0" y="1070"/>
                    <a:pt x="702" y="1086"/>
                  </a:cubicBezTo>
                  <a:lnTo>
                    <a:pt x="11847" y="1086"/>
                  </a:lnTo>
                  <a:cubicBezTo>
                    <a:pt x="12565" y="1070"/>
                    <a:pt x="12565" y="0"/>
                    <a:pt x="11847"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7"/>
            <p:cNvSpPr/>
            <p:nvPr/>
          </p:nvSpPr>
          <p:spPr>
            <a:xfrm>
              <a:off x="5918799" y="3520370"/>
              <a:ext cx="373286" cy="473955"/>
            </a:xfrm>
            <a:custGeom>
              <a:avLst/>
              <a:gdLst/>
              <a:ahLst/>
              <a:cxnLst/>
              <a:rect l="l" t="t" r="r" b="b"/>
              <a:pathLst>
                <a:path w="11647" h="14788" extrusionOk="0">
                  <a:moveTo>
                    <a:pt x="3894" y="1"/>
                  </a:moveTo>
                  <a:lnTo>
                    <a:pt x="1" y="14704"/>
                  </a:lnTo>
                  <a:lnTo>
                    <a:pt x="8288" y="14788"/>
                  </a:lnTo>
                  <a:lnTo>
                    <a:pt x="11413" y="1905"/>
                  </a:lnTo>
                  <a:cubicBezTo>
                    <a:pt x="11647" y="986"/>
                    <a:pt x="10945" y="117"/>
                    <a:pt x="10009" y="117"/>
                  </a:cubicBezTo>
                  <a:lnTo>
                    <a:pt x="389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7"/>
            <p:cNvSpPr/>
            <p:nvPr/>
          </p:nvSpPr>
          <p:spPr>
            <a:xfrm>
              <a:off x="6107317" y="4027497"/>
              <a:ext cx="93201" cy="341140"/>
            </a:xfrm>
            <a:custGeom>
              <a:avLst/>
              <a:gdLst/>
              <a:ahLst/>
              <a:cxnLst/>
              <a:rect l="l" t="t" r="r" b="b"/>
              <a:pathLst>
                <a:path w="2908" h="10644" extrusionOk="0">
                  <a:moveTo>
                    <a:pt x="0" y="0"/>
                  </a:moveTo>
                  <a:lnTo>
                    <a:pt x="2406" y="10644"/>
                  </a:lnTo>
                  <a:lnTo>
                    <a:pt x="2908" y="10644"/>
                  </a:lnTo>
                  <a:lnTo>
                    <a:pt x="1086"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7"/>
            <p:cNvSpPr/>
            <p:nvPr/>
          </p:nvSpPr>
          <p:spPr>
            <a:xfrm>
              <a:off x="5969149" y="4027497"/>
              <a:ext cx="96951" cy="341140"/>
            </a:xfrm>
            <a:custGeom>
              <a:avLst/>
              <a:gdLst/>
              <a:ahLst/>
              <a:cxnLst/>
              <a:rect l="l" t="t" r="r" b="b"/>
              <a:pathLst>
                <a:path w="3025" h="10644" extrusionOk="0">
                  <a:moveTo>
                    <a:pt x="0" y="0"/>
                  </a:moveTo>
                  <a:lnTo>
                    <a:pt x="2523" y="10644"/>
                  </a:lnTo>
                  <a:lnTo>
                    <a:pt x="3025" y="10644"/>
                  </a:lnTo>
                  <a:lnTo>
                    <a:pt x="107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
            <p:cNvSpPr/>
            <p:nvPr/>
          </p:nvSpPr>
          <p:spPr>
            <a:xfrm>
              <a:off x="5780663" y="4027497"/>
              <a:ext cx="104451" cy="341140"/>
            </a:xfrm>
            <a:custGeom>
              <a:avLst/>
              <a:gdLst/>
              <a:ahLst/>
              <a:cxnLst/>
              <a:rect l="l" t="t" r="r" b="b"/>
              <a:pathLst>
                <a:path w="3259" h="10644" extrusionOk="0">
                  <a:moveTo>
                    <a:pt x="2172" y="0"/>
                  </a:moveTo>
                  <a:lnTo>
                    <a:pt x="0" y="10644"/>
                  </a:lnTo>
                  <a:lnTo>
                    <a:pt x="501" y="10644"/>
                  </a:lnTo>
                  <a:lnTo>
                    <a:pt x="325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
            <p:cNvSpPr/>
            <p:nvPr/>
          </p:nvSpPr>
          <p:spPr>
            <a:xfrm>
              <a:off x="5894184" y="3520370"/>
              <a:ext cx="171916" cy="471295"/>
            </a:xfrm>
            <a:custGeom>
              <a:avLst/>
              <a:gdLst/>
              <a:ahLst/>
              <a:cxnLst/>
              <a:rect l="l" t="t" r="r" b="b"/>
              <a:pathLst>
                <a:path w="5364" h="14705" extrusionOk="0">
                  <a:moveTo>
                    <a:pt x="4495" y="1"/>
                  </a:moveTo>
                  <a:cubicBezTo>
                    <a:pt x="3492" y="1"/>
                    <a:pt x="2624" y="736"/>
                    <a:pt x="2440" y="1721"/>
                  </a:cubicBezTo>
                  <a:lnTo>
                    <a:pt x="0" y="14704"/>
                  </a:lnTo>
                  <a:lnTo>
                    <a:pt x="2323" y="14704"/>
                  </a:lnTo>
                  <a:lnTo>
                    <a:pt x="536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7"/>
            <p:cNvSpPr/>
            <p:nvPr/>
          </p:nvSpPr>
          <p:spPr>
            <a:xfrm>
              <a:off x="4190182" y="3132661"/>
              <a:ext cx="10224" cy="89996"/>
            </a:xfrm>
            <a:custGeom>
              <a:avLst/>
              <a:gdLst/>
              <a:ahLst/>
              <a:cxnLst/>
              <a:rect l="l" t="t" r="r" b="b"/>
              <a:pathLst>
                <a:path w="319" h="2808" extrusionOk="0">
                  <a:moveTo>
                    <a:pt x="1" y="1"/>
                  </a:moveTo>
                  <a:lnTo>
                    <a:pt x="1" y="2808"/>
                  </a:lnTo>
                  <a:lnTo>
                    <a:pt x="318" y="2808"/>
                  </a:lnTo>
                  <a:lnTo>
                    <a:pt x="31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7"/>
            <p:cNvSpPr/>
            <p:nvPr/>
          </p:nvSpPr>
          <p:spPr>
            <a:xfrm>
              <a:off x="4520586" y="3132661"/>
              <a:ext cx="9679" cy="89996"/>
            </a:xfrm>
            <a:custGeom>
              <a:avLst/>
              <a:gdLst/>
              <a:ahLst/>
              <a:cxnLst/>
              <a:rect l="l" t="t" r="r" b="b"/>
              <a:pathLst>
                <a:path w="302" h="2808" extrusionOk="0">
                  <a:moveTo>
                    <a:pt x="1" y="1"/>
                  </a:moveTo>
                  <a:lnTo>
                    <a:pt x="1" y="2808"/>
                  </a:lnTo>
                  <a:lnTo>
                    <a:pt x="302" y="2808"/>
                  </a:lnTo>
                  <a:lnTo>
                    <a:pt x="30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7"/>
            <p:cNvSpPr/>
            <p:nvPr/>
          </p:nvSpPr>
          <p:spPr>
            <a:xfrm>
              <a:off x="4153228" y="3096797"/>
              <a:ext cx="419887" cy="35896"/>
            </a:xfrm>
            <a:custGeom>
              <a:avLst/>
              <a:gdLst/>
              <a:ahLst/>
              <a:cxnLst/>
              <a:rect l="l" t="t" r="r" b="b"/>
              <a:pathLst>
                <a:path w="13101" h="1120" extrusionOk="0">
                  <a:moveTo>
                    <a:pt x="1" y="0"/>
                  </a:moveTo>
                  <a:lnTo>
                    <a:pt x="1" y="1120"/>
                  </a:lnTo>
                  <a:lnTo>
                    <a:pt x="13100" y="1120"/>
                  </a:lnTo>
                  <a:lnTo>
                    <a:pt x="1310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7"/>
            <p:cNvSpPr/>
            <p:nvPr/>
          </p:nvSpPr>
          <p:spPr>
            <a:xfrm>
              <a:off x="4432224" y="2826872"/>
              <a:ext cx="57882" cy="269957"/>
            </a:xfrm>
            <a:custGeom>
              <a:avLst/>
              <a:gdLst/>
              <a:ahLst/>
              <a:cxnLst/>
              <a:rect l="l" t="t" r="r" b="b"/>
              <a:pathLst>
                <a:path w="1806" h="8423" extrusionOk="0">
                  <a:moveTo>
                    <a:pt x="1" y="1"/>
                  </a:moveTo>
                  <a:lnTo>
                    <a:pt x="1" y="8422"/>
                  </a:lnTo>
                  <a:lnTo>
                    <a:pt x="1805" y="8422"/>
                  </a:lnTo>
                  <a:lnTo>
                    <a:pt x="180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7"/>
            <p:cNvSpPr/>
            <p:nvPr/>
          </p:nvSpPr>
          <p:spPr>
            <a:xfrm>
              <a:off x="4447223" y="3020198"/>
              <a:ext cx="26826" cy="23140"/>
            </a:xfrm>
            <a:custGeom>
              <a:avLst/>
              <a:gdLst/>
              <a:ahLst/>
              <a:cxnLst/>
              <a:rect l="l" t="t" r="r" b="b"/>
              <a:pathLst>
                <a:path w="837" h="722" extrusionOk="0">
                  <a:moveTo>
                    <a:pt x="469" y="1"/>
                  </a:moveTo>
                  <a:cubicBezTo>
                    <a:pt x="151" y="1"/>
                    <a:pt x="1" y="385"/>
                    <a:pt x="218" y="619"/>
                  </a:cubicBezTo>
                  <a:cubicBezTo>
                    <a:pt x="294" y="689"/>
                    <a:pt x="385" y="721"/>
                    <a:pt x="475" y="721"/>
                  </a:cubicBezTo>
                  <a:cubicBezTo>
                    <a:pt x="661" y="721"/>
                    <a:pt x="836" y="583"/>
                    <a:pt x="836" y="368"/>
                  </a:cubicBezTo>
                  <a:cubicBezTo>
                    <a:pt x="836" y="168"/>
                    <a:pt x="669" y="1"/>
                    <a:pt x="46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7"/>
            <p:cNvSpPr/>
            <p:nvPr/>
          </p:nvSpPr>
          <p:spPr>
            <a:xfrm>
              <a:off x="4453120" y="2898119"/>
              <a:ext cx="17692" cy="110348"/>
            </a:xfrm>
            <a:custGeom>
              <a:avLst/>
              <a:gdLst/>
              <a:ahLst/>
              <a:cxnLst/>
              <a:rect l="l" t="t" r="r" b="b"/>
              <a:pathLst>
                <a:path w="552" h="3443" extrusionOk="0">
                  <a:moveTo>
                    <a:pt x="0" y="0"/>
                  </a:moveTo>
                  <a:lnTo>
                    <a:pt x="0" y="3442"/>
                  </a:lnTo>
                  <a:lnTo>
                    <a:pt x="552" y="3442"/>
                  </a:lnTo>
                  <a:lnTo>
                    <a:pt x="55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7"/>
            <p:cNvSpPr/>
            <p:nvPr/>
          </p:nvSpPr>
          <p:spPr>
            <a:xfrm>
              <a:off x="4373316" y="2826872"/>
              <a:ext cx="57882" cy="269957"/>
            </a:xfrm>
            <a:custGeom>
              <a:avLst/>
              <a:gdLst/>
              <a:ahLst/>
              <a:cxnLst/>
              <a:rect l="l" t="t" r="r" b="b"/>
              <a:pathLst>
                <a:path w="1806" h="8423" extrusionOk="0">
                  <a:moveTo>
                    <a:pt x="1" y="1"/>
                  </a:moveTo>
                  <a:lnTo>
                    <a:pt x="1" y="8422"/>
                  </a:lnTo>
                  <a:lnTo>
                    <a:pt x="1805" y="8422"/>
                  </a:lnTo>
                  <a:lnTo>
                    <a:pt x="180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7"/>
            <p:cNvSpPr/>
            <p:nvPr/>
          </p:nvSpPr>
          <p:spPr>
            <a:xfrm>
              <a:off x="4388315" y="3020198"/>
              <a:ext cx="26826" cy="23140"/>
            </a:xfrm>
            <a:custGeom>
              <a:avLst/>
              <a:gdLst/>
              <a:ahLst/>
              <a:cxnLst/>
              <a:rect l="l" t="t" r="r" b="b"/>
              <a:pathLst>
                <a:path w="837" h="722" extrusionOk="0">
                  <a:moveTo>
                    <a:pt x="469" y="1"/>
                  </a:moveTo>
                  <a:cubicBezTo>
                    <a:pt x="151" y="1"/>
                    <a:pt x="1" y="385"/>
                    <a:pt x="218" y="619"/>
                  </a:cubicBezTo>
                  <a:cubicBezTo>
                    <a:pt x="294" y="689"/>
                    <a:pt x="385" y="721"/>
                    <a:pt x="475" y="721"/>
                  </a:cubicBezTo>
                  <a:cubicBezTo>
                    <a:pt x="661" y="721"/>
                    <a:pt x="836" y="583"/>
                    <a:pt x="836" y="368"/>
                  </a:cubicBezTo>
                  <a:cubicBezTo>
                    <a:pt x="836" y="168"/>
                    <a:pt x="669" y="1"/>
                    <a:pt x="46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7"/>
            <p:cNvSpPr/>
            <p:nvPr/>
          </p:nvSpPr>
          <p:spPr>
            <a:xfrm>
              <a:off x="4394212" y="2898119"/>
              <a:ext cx="17692" cy="110348"/>
            </a:xfrm>
            <a:custGeom>
              <a:avLst/>
              <a:gdLst/>
              <a:ahLst/>
              <a:cxnLst/>
              <a:rect l="l" t="t" r="r" b="b"/>
              <a:pathLst>
                <a:path w="552" h="3443" extrusionOk="0">
                  <a:moveTo>
                    <a:pt x="1" y="0"/>
                  </a:moveTo>
                  <a:lnTo>
                    <a:pt x="1" y="3442"/>
                  </a:lnTo>
                  <a:lnTo>
                    <a:pt x="552" y="3442"/>
                  </a:lnTo>
                  <a:lnTo>
                    <a:pt x="55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7"/>
            <p:cNvSpPr/>
            <p:nvPr/>
          </p:nvSpPr>
          <p:spPr>
            <a:xfrm>
              <a:off x="4317645" y="2826872"/>
              <a:ext cx="57850" cy="269957"/>
            </a:xfrm>
            <a:custGeom>
              <a:avLst/>
              <a:gdLst/>
              <a:ahLst/>
              <a:cxnLst/>
              <a:rect l="l" t="t" r="r" b="b"/>
              <a:pathLst>
                <a:path w="1805" h="8423" extrusionOk="0">
                  <a:moveTo>
                    <a:pt x="0" y="1"/>
                  </a:moveTo>
                  <a:lnTo>
                    <a:pt x="0" y="8422"/>
                  </a:lnTo>
                  <a:lnTo>
                    <a:pt x="1805" y="8422"/>
                  </a:lnTo>
                  <a:lnTo>
                    <a:pt x="180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7"/>
            <p:cNvSpPr/>
            <p:nvPr/>
          </p:nvSpPr>
          <p:spPr>
            <a:xfrm>
              <a:off x="4332099" y="3020198"/>
              <a:ext cx="26794" cy="23140"/>
            </a:xfrm>
            <a:custGeom>
              <a:avLst/>
              <a:gdLst/>
              <a:ahLst/>
              <a:cxnLst/>
              <a:rect l="l" t="t" r="r" b="b"/>
              <a:pathLst>
                <a:path w="836" h="722" extrusionOk="0">
                  <a:moveTo>
                    <a:pt x="485" y="1"/>
                  </a:moveTo>
                  <a:cubicBezTo>
                    <a:pt x="167" y="1"/>
                    <a:pt x="0" y="402"/>
                    <a:pt x="234" y="619"/>
                  </a:cubicBezTo>
                  <a:cubicBezTo>
                    <a:pt x="305" y="689"/>
                    <a:pt x="393" y="721"/>
                    <a:pt x="479" y="721"/>
                  </a:cubicBezTo>
                  <a:cubicBezTo>
                    <a:pt x="660" y="721"/>
                    <a:pt x="836" y="583"/>
                    <a:pt x="836" y="368"/>
                  </a:cubicBezTo>
                  <a:cubicBezTo>
                    <a:pt x="836" y="168"/>
                    <a:pt x="685" y="1"/>
                    <a:pt x="48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
            <p:cNvSpPr/>
            <p:nvPr/>
          </p:nvSpPr>
          <p:spPr>
            <a:xfrm>
              <a:off x="4337997" y="2898119"/>
              <a:ext cx="17692" cy="110348"/>
            </a:xfrm>
            <a:custGeom>
              <a:avLst/>
              <a:gdLst/>
              <a:ahLst/>
              <a:cxnLst/>
              <a:rect l="l" t="t" r="r" b="b"/>
              <a:pathLst>
                <a:path w="552" h="3443" extrusionOk="0">
                  <a:moveTo>
                    <a:pt x="0" y="0"/>
                  </a:moveTo>
                  <a:lnTo>
                    <a:pt x="0" y="3442"/>
                  </a:lnTo>
                  <a:lnTo>
                    <a:pt x="552" y="3442"/>
                  </a:lnTo>
                  <a:lnTo>
                    <a:pt x="55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
            <p:cNvSpPr/>
            <p:nvPr/>
          </p:nvSpPr>
          <p:spPr>
            <a:xfrm>
              <a:off x="4220181" y="2844564"/>
              <a:ext cx="95349" cy="247971"/>
            </a:xfrm>
            <a:custGeom>
              <a:avLst/>
              <a:gdLst/>
              <a:ahLst/>
              <a:cxnLst/>
              <a:rect l="l" t="t" r="r" b="b"/>
              <a:pathLst>
                <a:path w="2975" h="7737" extrusionOk="0">
                  <a:moveTo>
                    <a:pt x="2223" y="0"/>
                  </a:moveTo>
                  <a:lnTo>
                    <a:pt x="0" y="7469"/>
                  </a:lnTo>
                  <a:lnTo>
                    <a:pt x="802" y="7736"/>
                  </a:lnTo>
                  <a:lnTo>
                    <a:pt x="2974" y="335"/>
                  </a:lnTo>
                  <a:lnTo>
                    <a:pt x="222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
            <p:cNvSpPr/>
            <p:nvPr/>
          </p:nvSpPr>
          <p:spPr>
            <a:xfrm>
              <a:off x="5125722" y="2948438"/>
              <a:ext cx="142462" cy="171403"/>
            </a:xfrm>
            <a:custGeom>
              <a:avLst/>
              <a:gdLst/>
              <a:ahLst/>
              <a:cxnLst/>
              <a:rect l="l" t="t" r="r" b="b"/>
              <a:pathLst>
                <a:path w="4445" h="5348" extrusionOk="0">
                  <a:moveTo>
                    <a:pt x="2273" y="1"/>
                  </a:moveTo>
                  <a:cubicBezTo>
                    <a:pt x="2279" y="1"/>
                    <a:pt x="2285" y="1"/>
                    <a:pt x="2292" y="1"/>
                  </a:cubicBezTo>
                  <a:lnTo>
                    <a:pt x="2292" y="1"/>
                  </a:lnTo>
                  <a:cubicBezTo>
                    <a:pt x="2291" y="1"/>
                    <a:pt x="2290" y="1"/>
                    <a:pt x="2290" y="1"/>
                  </a:cubicBezTo>
                  <a:close/>
                  <a:moveTo>
                    <a:pt x="2005" y="1"/>
                  </a:moveTo>
                  <a:cubicBezTo>
                    <a:pt x="1872" y="18"/>
                    <a:pt x="1755" y="34"/>
                    <a:pt x="1621" y="68"/>
                  </a:cubicBezTo>
                  <a:cubicBezTo>
                    <a:pt x="1421" y="118"/>
                    <a:pt x="1237" y="185"/>
                    <a:pt x="1053" y="285"/>
                  </a:cubicBezTo>
                  <a:cubicBezTo>
                    <a:pt x="802" y="419"/>
                    <a:pt x="602" y="619"/>
                    <a:pt x="435" y="836"/>
                  </a:cubicBezTo>
                  <a:cubicBezTo>
                    <a:pt x="251" y="1120"/>
                    <a:pt x="134" y="1438"/>
                    <a:pt x="67" y="1772"/>
                  </a:cubicBezTo>
                  <a:cubicBezTo>
                    <a:pt x="0" y="2173"/>
                    <a:pt x="51" y="2574"/>
                    <a:pt x="218" y="2925"/>
                  </a:cubicBezTo>
                  <a:cubicBezTo>
                    <a:pt x="318" y="3109"/>
                    <a:pt x="435" y="3292"/>
                    <a:pt x="552" y="3459"/>
                  </a:cubicBezTo>
                  <a:cubicBezTo>
                    <a:pt x="669" y="3643"/>
                    <a:pt x="786" y="3827"/>
                    <a:pt x="903" y="4028"/>
                  </a:cubicBezTo>
                  <a:cubicBezTo>
                    <a:pt x="1153" y="4412"/>
                    <a:pt x="1320" y="4846"/>
                    <a:pt x="1354" y="5297"/>
                  </a:cubicBezTo>
                  <a:lnTo>
                    <a:pt x="1354" y="5348"/>
                  </a:lnTo>
                  <a:lnTo>
                    <a:pt x="1387" y="5348"/>
                  </a:lnTo>
                  <a:lnTo>
                    <a:pt x="2356" y="5331"/>
                  </a:lnTo>
                  <a:lnTo>
                    <a:pt x="3292" y="5314"/>
                  </a:lnTo>
                  <a:lnTo>
                    <a:pt x="3325" y="5314"/>
                  </a:lnTo>
                  <a:lnTo>
                    <a:pt x="3325" y="5281"/>
                  </a:lnTo>
                  <a:cubicBezTo>
                    <a:pt x="3392" y="4813"/>
                    <a:pt x="3526" y="4362"/>
                    <a:pt x="3710" y="3944"/>
                  </a:cubicBezTo>
                  <a:cubicBezTo>
                    <a:pt x="3793" y="3744"/>
                    <a:pt x="3894" y="3543"/>
                    <a:pt x="4011" y="3359"/>
                  </a:cubicBezTo>
                  <a:cubicBezTo>
                    <a:pt x="4111" y="3175"/>
                    <a:pt x="4211" y="2975"/>
                    <a:pt x="4278" y="2774"/>
                  </a:cubicBezTo>
                  <a:cubicBezTo>
                    <a:pt x="4412" y="2407"/>
                    <a:pt x="4445" y="2006"/>
                    <a:pt x="4378" y="1622"/>
                  </a:cubicBezTo>
                  <a:cubicBezTo>
                    <a:pt x="4295" y="1287"/>
                    <a:pt x="4144" y="970"/>
                    <a:pt x="3927" y="703"/>
                  </a:cubicBezTo>
                  <a:cubicBezTo>
                    <a:pt x="3743" y="485"/>
                    <a:pt x="3526" y="318"/>
                    <a:pt x="3275" y="201"/>
                  </a:cubicBezTo>
                  <a:cubicBezTo>
                    <a:pt x="3075" y="101"/>
                    <a:pt x="2874" y="51"/>
                    <a:pt x="2674" y="18"/>
                  </a:cubicBezTo>
                  <a:cubicBezTo>
                    <a:pt x="2546" y="2"/>
                    <a:pt x="2419" y="1"/>
                    <a:pt x="2292" y="1"/>
                  </a:cubicBezTo>
                  <a:lnTo>
                    <a:pt x="2292" y="1"/>
                  </a:lnTo>
                  <a:cubicBezTo>
                    <a:pt x="2408" y="1"/>
                    <a:pt x="2541" y="18"/>
                    <a:pt x="2674" y="34"/>
                  </a:cubicBezTo>
                  <a:cubicBezTo>
                    <a:pt x="2874" y="68"/>
                    <a:pt x="3075" y="134"/>
                    <a:pt x="3259" y="218"/>
                  </a:cubicBezTo>
                  <a:cubicBezTo>
                    <a:pt x="3493" y="352"/>
                    <a:pt x="3710" y="519"/>
                    <a:pt x="3877" y="736"/>
                  </a:cubicBezTo>
                  <a:cubicBezTo>
                    <a:pt x="4094" y="1003"/>
                    <a:pt x="4244" y="1304"/>
                    <a:pt x="4311" y="1622"/>
                  </a:cubicBezTo>
                  <a:cubicBezTo>
                    <a:pt x="4378" y="2006"/>
                    <a:pt x="4345" y="2390"/>
                    <a:pt x="4211" y="2758"/>
                  </a:cubicBezTo>
                  <a:cubicBezTo>
                    <a:pt x="4144" y="2958"/>
                    <a:pt x="4061" y="3142"/>
                    <a:pt x="3944" y="3326"/>
                  </a:cubicBezTo>
                  <a:cubicBezTo>
                    <a:pt x="3843" y="3510"/>
                    <a:pt x="3743" y="3710"/>
                    <a:pt x="3643" y="3911"/>
                  </a:cubicBezTo>
                  <a:cubicBezTo>
                    <a:pt x="3463" y="4335"/>
                    <a:pt x="3332" y="4775"/>
                    <a:pt x="3263" y="5231"/>
                  </a:cubicBezTo>
                  <a:lnTo>
                    <a:pt x="3263" y="5231"/>
                  </a:lnTo>
                  <a:lnTo>
                    <a:pt x="2356" y="5247"/>
                  </a:lnTo>
                  <a:lnTo>
                    <a:pt x="1418" y="5263"/>
                  </a:lnTo>
                  <a:lnTo>
                    <a:pt x="1418" y="5263"/>
                  </a:lnTo>
                  <a:cubicBezTo>
                    <a:pt x="1379" y="4808"/>
                    <a:pt x="1214" y="4369"/>
                    <a:pt x="953" y="3977"/>
                  </a:cubicBezTo>
                  <a:cubicBezTo>
                    <a:pt x="853" y="3794"/>
                    <a:pt x="719" y="3610"/>
                    <a:pt x="602" y="3426"/>
                  </a:cubicBezTo>
                  <a:cubicBezTo>
                    <a:pt x="485" y="3259"/>
                    <a:pt x="368" y="3075"/>
                    <a:pt x="268" y="2891"/>
                  </a:cubicBezTo>
                  <a:cubicBezTo>
                    <a:pt x="101" y="2557"/>
                    <a:pt x="51" y="2156"/>
                    <a:pt x="134" y="1789"/>
                  </a:cubicBezTo>
                  <a:cubicBezTo>
                    <a:pt x="184" y="1454"/>
                    <a:pt x="301" y="1154"/>
                    <a:pt x="468" y="870"/>
                  </a:cubicBezTo>
                  <a:cubicBezTo>
                    <a:pt x="635" y="636"/>
                    <a:pt x="836" y="452"/>
                    <a:pt x="1070" y="318"/>
                  </a:cubicBezTo>
                  <a:cubicBezTo>
                    <a:pt x="1237" y="218"/>
                    <a:pt x="1437" y="151"/>
                    <a:pt x="1638" y="84"/>
                  </a:cubicBezTo>
                  <a:cubicBezTo>
                    <a:pt x="1755" y="51"/>
                    <a:pt x="1889" y="34"/>
                    <a:pt x="2005" y="18"/>
                  </a:cubicBezTo>
                  <a:lnTo>
                    <a:pt x="2106"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7"/>
            <p:cNvSpPr/>
            <p:nvPr/>
          </p:nvSpPr>
          <p:spPr>
            <a:xfrm>
              <a:off x="5157836" y="3005711"/>
              <a:ext cx="79292" cy="109323"/>
            </a:xfrm>
            <a:custGeom>
              <a:avLst/>
              <a:gdLst/>
              <a:ahLst/>
              <a:cxnLst/>
              <a:rect l="l" t="t" r="r" b="b"/>
              <a:pathLst>
                <a:path w="2474" h="3411" extrusionOk="0">
                  <a:moveTo>
                    <a:pt x="364" y="28"/>
                  </a:moveTo>
                  <a:cubicBezTo>
                    <a:pt x="410" y="28"/>
                    <a:pt x="456" y="41"/>
                    <a:pt x="502" y="68"/>
                  </a:cubicBezTo>
                  <a:cubicBezTo>
                    <a:pt x="586" y="102"/>
                    <a:pt x="653" y="152"/>
                    <a:pt x="686" y="219"/>
                  </a:cubicBezTo>
                  <a:cubicBezTo>
                    <a:pt x="736" y="286"/>
                    <a:pt x="770" y="369"/>
                    <a:pt x="786" y="453"/>
                  </a:cubicBezTo>
                  <a:cubicBezTo>
                    <a:pt x="820" y="603"/>
                    <a:pt x="836" y="770"/>
                    <a:pt x="836" y="921"/>
                  </a:cubicBezTo>
                  <a:cubicBezTo>
                    <a:pt x="838" y="942"/>
                    <a:pt x="839" y="963"/>
                    <a:pt x="840" y="984"/>
                  </a:cubicBezTo>
                  <a:lnTo>
                    <a:pt x="840" y="984"/>
                  </a:lnTo>
                  <a:cubicBezTo>
                    <a:pt x="788" y="980"/>
                    <a:pt x="736" y="975"/>
                    <a:pt x="686" y="971"/>
                  </a:cubicBezTo>
                  <a:cubicBezTo>
                    <a:pt x="486" y="954"/>
                    <a:pt x="318" y="870"/>
                    <a:pt x="168" y="720"/>
                  </a:cubicBezTo>
                  <a:cubicBezTo>
                    <a:pt x="118" y="653"/>
                    <a:pt x="68" y="586"/>
                    <a:pt x="51" y="486"/>
                  </a:cubicBezTo>
                  <a:cubicBezTo>
                    <a:pt x="18" y="403"/>
                    <a:pt x="34" y="302"/>
                    <a:pt x="68" y="236"/>
                  </a:cubicBezTo>
                  <a:cubicBezTo>
                    <a:pt x="118" y="152"/>
                    <a:pt x="185" y="85"/>
                    <a:pt x="252" y="52"/>
                  </a:cubicBezTo>
                  <a:cubicBezTo>
                    <a:pt x="289" y="37"/>
                    <a:pt x="327" y="28"/>
                    <a:pt x="364" y="28"/>
                  </a:cubicBezTo>
                  <a:close/>
                  <a:moveTo>
                    <a:pt x="2031" y="51"/>
                  </a:moveTo>
                  <a:cubicBezTo>
                    <a:pt x="2143" y="51"/>
                    <a:pt x="2252" y="92"/>
                    <a:pt x="2340" y="169"/>
                  </a:cubicBezTo>
                  <a:cubicBezTo>
                    <a:pt x="2407" y="236"/>
                    <a:pt x="2440" y="319"/>
                    <a:pt x="2440" y="419"/>
                  </a:cubicBezTo>
                  <a:cubicBezTo>
                    <a:pt x="2440" y="503"/>
                    <a:pt x="2407" y="586"/>
                    <a:pt x="2340" y="670"/>
                  </a:cubicBezTo>
                  <a:cubicBezTo>
                    <a:pt x="2290" y="737"/>
                    <a:pt x="2223" y="804"/>
                    <a:pt x="2123" y="837"/>
                  </a:cubicBezTo>
                  <a:cubicBezTo>
                    <a:pt x="2039" y="887"/>
                    <a:pt x="1956" y="904"/>
                    <a:pt x="1856" y="937"/>
                  </a:cubicBezTo>
                  <a:cubicBezTo>
                    <a:pt x="1713" y="963"/>
                    <a:pt x="1560" y="979"/>
                    <a:pt x="1404" y="993"/>
                  </a:cubicBezTo>
                  <a:lnTo>
                    <a:pt x="1404" y="993"/>
                  </a:lnTo>
                  <a:cubicBezTo>
                    <a:pt x="1404" y="958"/>
                    <a:pt x="1404" y="922"/>
                    <a:pt x="1404" y="887"/>
                  </a:cubicBezTo>
                  <a:cubicBezTo>
                    <a:pt x="1404" y="737"/>
                    <a:pt x="1438" y="570"/>
                    <a:pt x="1505" y="436"/>
                  </a:cubicBezTo>
                  <a:cubicBezTo>
                    <a:pt x="1572" y="269"/>
                    <a:pt x="1705" y="152"/>
                    <a:pt x="1856" y="85"/>
                  </a:cubicBezTo>
                  <a:cubicBezTo>
                    <a:pt x="1913" y="62"/>
                    <a:pt x="1972" y="51"/>
                    <a:pt x="2031" y="51"/>
                  </a:cubicBezTo>
                  <a:close/>
                  <a:moveTo>
                    <a:pt x="353" y="0"/>
                  </a:moveTo>
                  <a:cubicBezTo>
                    <a:pt x="318" y="0"/>
                    <a:pt x="284" y="6"/>
                    <a:pt x="252" y="18"/>
                  </a:cubicBezTo>
                  <a:cubicBezTo>
                    <a:pt x="168" y="68"/>
                    <a:pt x="85" y="135"/>
                    <a:pt x="51" y="219"/>
                  </a:cubicBezTo>
                  <a:cubicBezTo>
                    <a:pt x="1" y="302"/>
                    <a:pt x="1" y="403"/>
                    <a:pt x="18" y="503"/>
                  </a:cubicBezTo>
                  <a:cubicBezTo>
                    <a:pt x="34" y="586"/>
                    <a:pt x="85" y="670"/>
                    <a:pt x="151" y="754"/>
                  </a:cubicBezTo>
                  <a:cubicBezTo>
                    <a:pt x="218" y="820"/>
                    <a:pt x="302" y="870"/>
                    <a:pt x="385" y="921"/>
                  </a:cubicBezTo>
                  <a:cubicBezTo>
                    <a:pt x="486" y="954"/>
                    <a:pt x="569" y="987"/>
                    <a:pt x="669" y="1004"/>
                  </a:cubicBezTo>
                  <a:cubicBezTo>
                    <a:pt x="727" y="1009"/>
                    <a:pt x="784" y="1014"/>
                    <a:pt x="842" y="1018"/>
                  </a:cubicBezTo>
                  <a:lnTo>
                    <a:pt x="842" y="1018"/>
                  </a:lnTo>
                  <a:cubicBezTo>
                    <a:pt x="857" y="1296"/>
                    <a:pt x="872" y="1550"/>
                    <a:pt x="887" y="1789"/>
                  </a:cubicBezTo>
                  <a:cubicBezTo>
                    <a:pt x="920" y="2307"/>
                    <a:pt x="937" y="2742"/>
                    <a:pt x="953" y="3026"/>
                  </a:cubicBezTo>
                  <a:cubicBezTo>
                    <a:pt x="970" y="3176"/>
                    <a:pt x="970" y="3293"/>
                    <a:pt x="987" y="3377"/>
                  </a:cubicBezTo>
                  <a:cubicBezTo>
                    <a:pt x="987" y="3293"/>
                    <a:pt x="970" y="3176"/>
                    <a:pt x="970" y="3026"/>
                  </a:cubicBezTo>
                  <a:cubicBezTo>
                    <a:pt x="953" y="2742"/>
                    <a:pt x="937" y="2307"/>
                    <a:pt x="903" y="1789"/>
                  </a:cubicBezTo>
                  <a:cubicBezTo>
                    <a:pt x="888" y="1550"/>
                    <a:pt x="887" y="1298"/>
                    <a:pt x="875" y="1020"/>
                  </a:cubicBezTo>
                  <a:lnTo>
                    <a:pt x="875" y="1020"/>
                  </a:lnTo>
                  <a:cubicBezTo>
                    <a:pt x="948" y="1025"/>
                    <a:pt x="1021" y="1028"/>
                    <a:pt x="1095" y="1028"/>
                  </a:cubicBezTo>
                  <a:cubicBezTo>
                    <a:pt x="1153" y="1028"/>
                    <a:pt x="1212" y="1026"/>
                    <a:pt x="1271" y="1021"/>
                  </a:cubicBezTo>
                  <a:cubicBezTo>
                    <a:pt x="1306" y="1021"/>
                    <a:pt x="1342" y="1020"/>
                    <a:pt x="1377" y="1019"/>
                  </a:cubicBezTo>
                  <a:lnTo>
                    <a:pt x="1377" y="1019"/>
                  </a:lnTo>
                  <a:cubicBezTo>
                    <a:pt x="1373" y="1126"/>
                    <a:pt x="1376" y="1232"/>
                    <a:pt x="1388" y="1338"/>
                  </a:cubicBezTo>
                  <a:cubicBezTo>
                    <a:pt x="1388" y="1472"/>
                    <a:pt x="1404" y="1622"/>
                    <a:pt x="1404" y="1756"/>
                  </a:cubicBezTo>
                  <a:cubicBezTo>
                    <a:pt x="1455" y="2274"/>
                    <a:pt x="1505" y="2692"/>
                    <a:pt x="1555" y="2992"/>
                  </a:cubicBezTo>
                  <a:cubicBezTo>
                    <a:pt x="1572" y="3143"/>
                    <a:pt x="1588" y="3243"/>
                    <a:pt x="1605" y="3327"/>
                  </a:cubicBezTo>
                  <a:cubicBezTo>
                    <a:pt x="1605" y="3243"/>
                    <a:pt x="1588" y="3143"/>
                    <a:pt x="1572" y="2992"/>
                  </a:cubicBezTo>
                  <a:cubicBezTo>
                    <a:pt x="1521" y="2692"/>
                    <a:pt x="1471" y="2274"/>
                    <a:pt x="1421" y="1756"/>
                  </a:cubicBezTo>
                  <a:cubicBezTo>
                    <a:pt x="1421" y="1622"/>
                    <a:pt x="1404" y="1472"/>
                    <a:pt x="1404" y="1338"/>
                  </a:cubicBezTo>
                  <a:cubicBezTo>
                    <a:pt x="1404" y="1232"/>
                    <a:pt x="1404" y="1125"/>
                    <a:pt x="1404" y="1018"/>
                  </a:cubicBezTo>
                  <a:lnTo>
                    <a:pt x="1404" y="1018"/>
                  </a:lnTo>
                  <a:cubicBezTo>
                    <a:pt x="1560" y="1012"/>
                    <a:pt x="1716" y="993"/>
                    <a:pt x="1872" y="954"/>
                  </a:cubicBezTo>
                  <a:cubicBezTo>
                    <a:pt x="1956" y="937"/>
                    <a:pt x="2056" y="904"/>
                    <a:pt x="2140" y="870"/>
                  </a:cubicBezTo>
                  <a:cubicBezTo>
                    <a:pt x="2240" y="820"/>
                    <a:pt x="2307" y="754"/>
                    <a:pt x="2374" y="687"/>
                  </a:cubicBezTo>
                  <a:cubicBezTo>
                    <a:pt x="2424" y="603"/>
                    <a:pt x="2457" y="503"/>
                    <a:pt x="2474" y="419"/>
                  </a:cubicBezTo>
                  <a:cubicBezTo>
                    <a:pt x="2474" y="319"/>
                    <a:pt x="2424" y="219"/>
                    <a:pt x="2357" y="152"/>
                  </a:cubicBezTo>
                  <a:cubicBezTo>
                    <a:pt x="2268" y="63"/>
                    <a:pt x="2149" y="18"/>
                    <a:pt x="2025" y="18"/>
                  </a:cubicBezTo>
                  <a:cubicBezTo>
                    <a:pt x="1963" y="18"/>
                    <a:pt x="1900" y="29"/>
                    <a:pt x="1839" y="52"/>
                  </a:cubicBezTo>
                  <a:cubicBezTo>
                    <a:pt x="1689" y="135"/>
                    <a:pt x="1555" y="252"/>
                    <a:pt x="1488" y="419"/>
                  </a:cubicBezTo>
                  <a:cubicBezTo>
                    <a:pt x="1421" y="570"/>
                    <a:pt x="1388" y="720"/>
                    <a:pt x="1388" y="887"/>
                  </a:cubicBezTo>
                  <a:cubicBezTo>
                    <a:pt x="1384" y="923"/>
                    <a:pt x="1381" y="959"/>
                    <a:pt x="1379" y="995"/>
                  </a:cubicBezTo>
                  <a:lnTo>
                    <a:pt x="1379" y="995"/>
                  </a:lnTo>
                  <a:cubicBezTo>
                    <a:pt x="1343" y="998"/>
                    <a:pt x="1307" y="1001"/>
                    <a:pt x="1271" y="1004"/>
                  </a:cubicBezTo>
                  <a:cubicBezTo>
                    <a:pt x="1137" y="1004"/>
                    <a:pt x="1002" y="997"/>
                    <a:pt x="873" y="987"/>
                  </a:cubicBezTo>
                  <a:lnTo>
                    <a:pt x="873" y="987"/>
                  </a:lnTo>
                  <a:cubicBezTo>
                    <a:pt x="872" y="965"/>
                    <a:pt x="871" y="943"/>
                    <a:pt x="870" y="921"/>
                  </a:cubicBezTo>
                  <a:cubicBezTo>
                    <a:pt x="853" y="754"/>
                    <a:pt x="836" y="603"/>
                    <a:pt x="820" y="436"/>
                  </a:cubicBezTo>
                  <a:cubicBezTo>
                    <a:pt x="803" y="353"/>
                    <a:pt x="770" y="286"/>
                    <a:pt x="719" y="202"/>
                  </a:cubicBezTo>
                  <a:cubicBezTo>
                    <a:pt x="669" y="135"/>
                    <a:pt x="602" y="68"/>
                    <a:pt x="519" y="35"/>
                  </a:cubicBezTo>
                  <a:cubicBezTo>
                    <a:pt x="467" y="14"/>
                    <a:pt x="409" y="0"/>
                    <a:pt x="353" y="0"/>
                  </a:cubicBezTo>
                  <a:close/>
                  <a:moveTo>
                    <a:pt x="1605" y="3327"/>
                  </a:moveTo>
                  <a:cubicBezTo>
                    <a:pt x="1605" y="3360"/>
                    <a:pt x="1622" y="3393"/>
                    <a:pt x="1622" y="3410"/>
                  </a:cubicBezTo>
                  <a:cubicBezTo>
                    <a:pt x="1622" y="3393"/>
                    <a:pt x="1622" y="3360"/>
                    <a:pt x="1605" y="3327"/>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
            <p:cNvSpPr/>
            <p:nvPr/>
          </p:nvSpPr>
          <p:spPr>
            <a:xfrm>
              <a:off x="5170175" y="3116059"/>
              <a:ext cx="62145" cy="61087"/>
            </a:xfrm>
            <a:custGeom>
              <a:avLst/>
              <a:gdLst/>
              <a:ahLst/>
              <a:cxnLst/>
              <a:rect l="l" t="t" r="r" b="b"/>
              <a:pathLst>
                <a:path w="1939" h="1906" extrusionOk="0">
                  <a:moveTo>
                    <a:pt x="1905" y="1"/>
                  </a:moveTo>
                  <a:lnTo>
                    <a:pt x="0" y="51"/>
                  </a:lnTo>
                  <a:lnTo>
                    <a:pt x="34" y="1170"/>
                  </a:lnTo>
                  <a:lnTo>
                    <a:pt x="669" y="1905"/>
                  </a:lnTo>
                  <a:lnTo>
                    <a:pt x="1387" y="1872"/>
                  </a:lnTo>
                  <a:lnTo>
                    <a:pt x="1938" y="1204"/>
                  </a:lnTo>
                  <a:lnTo>
                    <a:pt x="190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7"/>
            <p:cNvSpPr/>
            <p:nvPr/>
          </p:nvSpPr>
          <p:spPr>
            <a:xfrm>
              <a:off x="5191039" y="3171218"/>
              <a:ext cx="23621" cy="6474"/>
            </a:xfrm>
            <a:custGeom>
              <a:avLst/>
              <a:gdLst/>
              <a:ahLst/>
              <a:cxnLst/>
              <a:rect l="l" t="t" r="r" b="b"/>
              <a:pathLst>
                <a:path w="737" h="202" extrusionOk="0">
                  <a:moveTo>
                    <a:pt x="352" y="1"/>
                  </a:moveTo>
                  <a:cubicBezTo>
                    <a:pt x="218" y="17"/>
                    <a:pt x="84" y="84"/>
                    <a:pt x="1" y="201"/>
                  </a:cubicBezTo>
                  <a:lnTo>
                    <a:pt x="736" y="151"/>
                  </a:lnTo>
                  <a:cubicBezTo>
                    <a:pt x="636" y="51"/>
                    <a:pt x="502" y="1"/>
                    <a:pt x="35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7"/>
            <p:cNvSpPr/>
            <p:nvPr/>
          </p:nvSpPr>
          <p:spPr>
            <a:xfrm>
              <a:off x="5172322" y="3143943"/>
              <a:ext cx="58395" cy="9647"/>
            </a:xfrm>
            <a:custGeom>
              <a:avLst/>
              <a:gdLst/>
              <a:ahLst/>
              <a:cxnLst/>
              <a:rect l="l" t="t" r="r" b="b"/>
              <a:pathLst>
                <a:path w="1822" h="301" extrusionOk="0">
                  <a:moveTo>
                    <a:pt x="1755" y="200"/>
                  </a:moveTo>
                  <a:cubicBezTo>
                    <a:pt x="1771" y="217"/>
                    <a:pt x="1805" y="233"/>
                    <a:pt x="1821" y="233"/>
                  </a:cubicBezTo>
                  <a:cubicBezTo>
                    <a:pt x="1805" y="217"/>
                    <a:pt x="1788" y="200"/>
                    <a:pt x="1755" y="200"/>
                  </a:cubicBezTo>
                  <a:close/>
                  <a:moveTo>
                    <a:pt x="951" y="1"/>
                  </a:moveTo>
                  <a:cubicBezTo>
                    <a:pt x="709" y="1"/>
                    <a:pt x="467" y="51"/>
                    <a:pt x="234" y="150"/>
                  </a:cubicBezTo>
                  <a:cubicBezTo>
                    <a:pt x="184" y="183"/>
                    <a:pt x="117" y="217"/>
                    <a:pt x="67" y="250"/>
                  </a:cubicBezTo>
                  <a:cubicBezTo>
                    <a:pt x="34" y="267"/>
                    <a:pt x="17" y="283"/>
                    <a:pt x="0" y="300"/>
                  </a:cubicBezTo>
                  <a:cubicBezTo>
                    <a:pt x="17" y="283"/>
                    <a:pt x="50" y="267"/>
                    <a:pt x="67" y="267"/>
                  </a:cubicBezTo>
                  <a:cubicBezTo>
                    <a:pt x="100" y="233"/>
                    <a:pt x="167" y="200"/>
                    <a:pt x="251" y="167"/>
                  </a:cubicBezTo>
                  <a:cubicBezTo>
                    <a:pt x="476" y="76"/>
                    <a:pt x="716" y="30"/>
                    <a:pt x="957" y="30"/>
                  </a:cubicBezTo>
                  <a:cubicBezTo>
                    <a:pt x="1163" y="30"/>
                    <a:pt x="1371" y="64"/>
                    <a:pt x="1571" y="133"/>
                  </a:cubicBezTo>
                  <a:cubicBezTo>
                    <a:pt x="1654" y="167"/>
                    <a:pt x="1704" y="183"/>
                    <a:pt x="1755" y="200"/>
                  </a:cubicBezTo>
                  <a:cubicBezTo>
                    <a:pt x="1704" y="167"/>
                    <a:pt x="1638" y="133"/>
                    <a:pt x="1571" y="116"/>
                  </a:cubicBezTo>
                  <a:cubicBezTo>
                    <a:pt x="1369" y="39"/>
                    <a:pt x="1160" y="1"/>
                    <a:pt x="9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7"/>
            <p:cNvSpPr/>
            <p:nvPr/>
          </p:nvSpPr>
          <p:spPr>
            <a:xfrm>
              <a:off x="5172322" y="3134777"/>
              <a:ext cx="58395" cy="9166"/>
            </a:xfrm>
            <a:custGeom>
              <a:avLst/>
              <a:gdLst/>
              <a:ahLst/>
              <a:cxnLst/>
              <a:rect l="l" t="t" r="r" b="b"/>
              <a:pathLst>
                <a:path w="1822" h="286" extrusionOk="0">
                  <a:moveTo>
                    <a:pt x="970" y="0"/>
                  </a:moveTo>
                  <a:cubicBezTo>
                    <a:pt x="722" y="0"/>
                    <a:pt x="473" y="51"/>
                    <a:pt x="234" y="152"/>
                  </a:cubicBezTo>
                  <a:cubicBezTo>
                    <a:pt x="184" y="168"/>
                    <a:pt x="117" y="202"/>
                    <a:pt x="67" y="235"/>
                  </a:cubicBezTo>
                  <a:cubicBezTo>
                    <a:pt x="34" y="252"/>
                    <a:pt x="17" y="269"/>
                    <a:pt x="0" y="285"/>
                  </a:cubicBezTo>
                  <a:cubicBezTo>
                    <a:pt x="17" y="285"/>
                    <a:pt x="50" y="269"/>
                    <a:pt x="67" y="252"/>
                  </a:cubicBezTo>
                  <a:cubicBezTo>
                    <a:pt x="100" y="235"/>
                    <a:pt x="167" y="202"/>
                    <a:pt x="251" y="168"/>
                  </a:cubicBezTo>
                  <a:cubicBezTo>
                    <a:pt x="470" y="72"/>
                    <a:pt x="703" y="26"/>
                    <a:pt x="938" y="26"/>
                  </a:cubicBezTo>
                  <a:cubicBezTo>
                    <a:pt x="1151" y="26"/>
                    <a:pt x="1364" y="64"/>
                    <a:pt x="1571" y="135"/>
                  </a:cubicBezTo>
                  <a:cubicBezTo>
                    <a:pt x="1654" y="152"/>
                    <a:pt x="1704" y="185"/>
                    <a:pt x="1755" y="202"/>
                  </a:cubicBezTo>
                  <a:cubicBezTo>
                    <a:pt x="1771" y="219"/>
                    <a:pt x="1805" y="219"/>
                    <a:pt x="1821" y="235"/>
                  </a:cubicBezTo>
                  <a:cubicBezTo>
                    <a:pt x="1805" y="219"/>
                    <a:pt x="1788" y="202"/>
                    <a:pt x="1755" y="185"/>
                  </a:cubicBezTo>
                  <a:cubicBezTo>
                    <a:pt x="1704" y="152"/>
                    <a:pt x="1638" y="135"/>
                    <a:pt x="1571" y="102"/>
                  </a:cubicBezTo>
                  <a:cubicBezTo>
                    <a:pt x="1375" y="34"/>
                    <a:pt x="1173" y="0"/>
                    <a:pt x="9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7"/>
            <p:cNvSpPr/>
            <p:nvPr/>
          </p:nvSpPr>
          <p:spPr>
            <a:xfrm>
              <a:off x="5171777" y="3125739"/>
              <a:ext cx="58395" cy="9102"/>
            </a:xfrm>
            <a:custGeom>
              <a:avLst/>
              <a:gdLst/>
              <a:ahLst/>
              <a:cxnLst/>
              <a:rect l="l" t="t" r="r" b="b"/>
              <a:pathLst>
                <a:path w="1822" h="284" extrusionOk="0">
                  <a:moveTo>
                    <a:pt x="1755" y="200"/>
                  </a:moveTo>
                  <a:cubicBezTo>
                    <a:pt x="1772" y="217"/>
                    <a:pt x="1805" y="233"/>
                    <a:pt x="1822" y="233"/>
                  </a:cubicBezTo>
                  <a:cubicBezTo>
                    <a:pt x="1805" y="217"/>
                    <a:pt x="1788" y="200"/>
                    <a:pt x="1755" y="200"/>
                  </a:cubicBezTo>
                  <a:close/>
                  <a:moveTo>
                    <a:pt x="951" y="1"/>
                  </a:moveTo>
                  <a:cubicBezTo>
                    <a:pt x="709" y="1"/>
                    <a:pt x="467" y="51"/>
                    <a:pt x="234" y="150"/>
                  </a:cubicBezTo>
                  <a:cubicBezTo>
                    <a:pt x="184" y="183"/>
                    <a:pt x="117" y="217"/>
                    <a:pt x="51" y="250"/>
                  </a:cubicBezTo>
                  <a:cubicBezTo>
                    <a:pt x="34" y="267"/>
                    <a:pt x="17" y="267"/>
                    <a:pt x="0" y="283"/>
                  </a:cubicBezTo>
                  <a:cubicBezTo>
                    <a:pt x="17" y="283"/>
                    <a:pt x="34" y="267"/>
                    <a:pt x="67" y="250"/>
                  </a:cubicBezTo>
                  <a:cubicBezTo>
                    <a:pt x="101" y="233"/>
                    <a:pt x="167" y="200"/>
                    <a:pt x="251" y="166"/>
                  </a:cubicBezTo>
                  <a:cubicBezTo>
                    <a:pt x="476" y="76"/>
                    <a:pt x="716" y="30"/>
                    <a:pt x="958" y="30"/>
                  </a:cubicBezTo>
                  <a:cubicBezTo>
                    <a:pt x="1164" y="30"/>
                    <a:pt x="1371" y="64"/>
                    <a:pt x="1571" y="133"/>
                  </a:cubicBezTo>
                  <a:cubicBezTo>
                    <a:pt x="1638" y="166"/>
                    <a:pt x="1705" y="183"/>
                    <a:pt x="1755" y="200"/>
                  </a:cubicBezTo>
                  <a:cubicBezTo>
                    <a:pt x="1705" y="166"/>
                    <a:pt x="1638" y="133"/>
                    <a:pt x="1571" y="116"/>
                  </a:cubicBezTo>
                  <a:cubicBezTo>
                    <a:pt x="1369" y="39"/>
                    <a:pt x="1160" y="1"/>
                    <a:pt x="9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7"/>
            <p:cNvSpPr/>
            <p:nvPr/>
          </p:nvSpPr>
          <p:spPr>
            <a:xfrm>
              <a:off x="5131074" y="2959688"/>
              <a:ext cx="51985" cy="98906"/>
            </a:xfrm>
            <a:custGeom>
              <a:avLst/>
              <a:gdLst/>
              <a:ahLst/>
              <a:cxnLst/>
              <a:rect l="l" t="t" r="r" b="b"/>
              <a:pathLst>
                <a:path w="1622" h="3086" extrusionOk="0">
                  <a:moveTo>
                    <a:pt x="1421" y="1"/>
                  </a:moveTo>
                  <a:cubicBezTo>
                    <a:pt x="1270" y="17"/>
                    <a:pt x="1137" y="68"/>
                    <a:pt x="1003" y="134"/>
                  </a:cubicBezTo>
                  <a:cubicBezTo>
                    <a:pt x="803" y="251"/>
                    <a:pt x="619" y="385"/>
                    <a:pt x="485" y="569"/>
                  </a:cubicBezTo>
                  <a:cubicBezTo>
                    <a:pt x="118" y="1003"/>
                    <a:pt x="1" y="1605"/>
                    <a:pt x="151" y="2156"/>
                  </a:cubicBezTo>
                  <a:cubicBezTo>
                    <a:pt x="218" y="2373"/>
                    <a:pt x="318" y="2574"/>
                    <a:pt x="452" y="2758"/>
                  </a:cubicBezTo>
                  <a:cubicBezTo>
                    <a:pt x="535" y="2875"/>
                    <a:pt x="652" y="2975"/>
                    <a:pt x="786" y="3042"/>
                  </a:cubicBezTo>
                  <a:cubicBezTo>
                    <a:pt x="849" y="3073"/>
                    <a:pt x="900" y="3085"/>
                    <a:pt x="932" y="3085"/>
                  </a:cubicBezTo>
                  <a:cubicBezTo>
                    <a:pt x="951" y="3085"/>
                    <a:pt x="964" y="3081"/>
                    <a:pt x="970" y="3075"/>
                  </a:cubicBezTo>
                  <a:cubicBezTo>
                    <a:pt x="1036" y="3008"/>
                    <a:pt x="920" y="2824"/>
                    <a:pt x="803" y="2540"/>
                  </a:cubicBezTo>
                  <a:cubicBezTo>
                    <a:pt x="752" y="2390"/>
                    <a:pt x="702" y="2223"/>
                    <a:pt x="686" y="2039"/>
                  </a:cubicBezTo>
                  <a:cubicBezTo>
                    <a:pt x="619" y="1638"/>
                    <a:pt x="702" y="1220"/>
                    <a:pt x="920" y="886"/>
                  </a:cubicBezTo>
                  <a:cubicBezTo>
                    <a:pt x="1020" y="736"/>
                    <a:pt x="1120" y="602"/>
                    <a:pt x="1237" y="469"/>
                  </a:cubicBezTo>
                  <a:cubicBezTo>
                    <a:pt x="1454" y="251"/>
                    <a:pt x="1621" y="134"/>
                    <a:pt x="1605" y="51"/>
                  </a:cubicBezTo>
                  <a:cubicBezTo>
                    <a:pt x="1588" y="17"/>
                    <a:pt x="1521" y="1"/>
                    <a:pt x="1421"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7"/>
            <p:cNvSpPr/>
            <p:nvPr/>
          </p:nvSpPr>
          <p:spPr>
            <a:xfrm>
              <a:off x="5162130" y="3070004"/>
              <a:ext cx="20384" cy="17307"/>
            </a:xfrm>
            <a:custGeom>
              <a:avLst/>
              <a:gdLst/>
              <a:ahLst/>
              <a:cxnLst/>
              <a:rect l="l" t="t" r="r" b="b"/>
              <a:pathLst>
                <a:path w="636" h="540" extrusionOk="0">
                  <a:moveTo>
                    <a:pt x="352" y="1"/>
                  </a:moveTo>
                  <a:cubicBezTo>
                    <a:pt x="118" y="1"/>
                    <a:pt x="1" y="285"/>
                    <a:pt x="151" y="452"/>
                  </a:cubicBezTo>
                  <a:cubicBezTo>
                    <a:pt x="211" y="512"/>
                    <a:pt x="286" y="539"/>
                    <a:pt x="358" y="539"/>
                  </a:cubicBezTo>
                  <a:cubicBezTo>
                    <a:pt x="488" y="539"/>
                    <a:pt x="608" y="451"/>
                    <a:pt x="619" y="301"/>
                  </a:cubicBezTo>
                  <a:cubicBezTo>
                    <a:pt x="636" y="151"/>
                    <a:pt x="519" y="17"/>
                    <a:pt x="352"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7"/>
            <p:cNvSpPr/>
            <p:nvPr/>
          </p:nvSpPr>
          <p:spPr>
            <a:xfrm>
              <a:off x="4965055" y="2817578"/>
              <a:ext cx="467545" cy="464533"/>
            </a:xfrm>
            <a:custGeom>
              <a:avLst/>
              <a:gdLst/>
              <a:ahLst/>
              <a:cxnLst/>
              <a:rect l="l" t="t" r="r" b="b"/>
              <a:pathLst>
                <a:path w="14588" h="14494" extrusionOk="0">
                  <a:moveTo>
                    <a:pt x="14587" y="7242"/>
                  </a:moveTo>
                  <a:cubicBezTo>
                    <a:pt x="14587" y="7242"/>
                    <a:pt x="14587" y="7242"/>
                    <a:pt x="14587" y="7242"/>
                  </a:cubicBezTo>
                  <a:cubicBezTo>
                    <a:pt x="14587" y="7242"/>
                    <a:pt x="14587" y="7242"/>
                    <a:pt x="14587" y="7242"/>
                  </a:cubicBezTo>
                  <a:close/>
                  <a:moveTo>
                    <a:pt x="7462" y="0"/>
                  </a:moveTo>
                  <a:cubicBezTo>
                    <a:pt x="7416" y="0"/>
                    <a:pt x="7368" y="2"/>
                    <a:pt x="7319" y="7"/>
                  </a:cubicBezTo>
                  <a:lnTo>
                    <a:pt x="6835" y="24"/>
                  </a:lnTo>
                  <a:cubicBezTo>
                    <a:pt x="6768" y="24"/>
                    <a:pt x="6684" y="24"/>
                    <a:pt x="6601" y="40"/>
                  </a:cubicBezTo>
                  <a:lnTo>
                    <a:pt x="6350" y="74"/>
                  </a:lnTo>
                  <a:cubicBezTo>
                    <a:pt x="6200" y="107"/>
                    <a:pt x="6033" y="124"/>
                    <a:pt x="5866" y="157"/>
                  </a:cubicBezTo>
                  <a:cubicBezTo>
                    <a:pt x="5548" y="224"/>
                    <a:pt x="5214" y="324"/>
                    <a:pt x="4896" y="441"/>
                  </a:cubicBezTo>
                  <a:lnTo>
                    <a:pt x="4663" y="525"/>
                  </a:lnTo>
                  <a:cubicBezTo>
                    <a:pt x="4629" y="542"/>
                    <a:pt x="4579" y="558"/>
                    <a:pt x="4546" y="575"/>
                  </a:cubicBezTo>
                  <a:lnTo>
                    <a:pt x="4429" y="625"/>
                  </a:lnTo>
                  <a:lnTo>
                    <a:pt x="3961" y="842"/>
                  </a:lnTo>
                  <a:cubicBezTo>
                    <a:pt x="3810" y="926"/>
                    <a:pt x="3660" y="1026"/>
                    <a:pt x="3510" y="1126"/>
                  </a:cubicBezTo>
                  <a:cubicBezTo>
                    <a:pt x="3426" y="1160"/>
                    <a:pt x="3343" y="1210"/>
                    <a:pt x="3276" y="1260"/>
                  </a:cubicBezTo>
                  <a:lnTo>
                    <a:pt x="3059" y="1427"/>
                  </a:lnTo>
                  <a:cubicBezTo>
                    <a:pt x="2775" y="1628"/>
                    <a:pt x="2507" y="1862"/>
                    <a:pt x="2240" y="2112"/>
                  </a:cubicBezTo>
                  <a:lnTo>
                    <a:pt x="1872" y="2530"/>
                  </a:lnTo>
                  <a:lnTo>
                    <a:pt x="1789" y="2630"/>
                  </a:lnTo>
                  <a:lnTo>
                    <a:pt x="1705" y="2730"/>
                  </a:lnTo>
                  <a:lnTo>
                    <a:pt x="1538" y="2964"/>
                  </a:lnTo>
                  <a:lnTo>
                    <a:pt x="1371" y="3182"/>
                  </a:lnTo>
                  <a:lnTo>
                    <a:pt x="1221" y="3415"/>
                  </a:lnTo>
                  <a:lnTo>
                    <a:pt x="1070" y="3666"/>
                  </a:lnTo>
                  <a:lnTo>
                    <a:pt x="1003" y="3783"/>
                  </a:lnTo>
                  <a:cubicBezTo>
                    <a:pt x="970" y="3816"/>
                    <a:pt x="953" y="3867"/>
                    <a:pt x="937" y="3900"/>
                  </a:cubicBezTo>
                  <a:cubicBezTo>
                    <a:pt x="853" y="4084"/>
                    <a:pt x="769" y="4251"/>
                    <a:pt x="686" y="4418"/>
                  </a:cubicBezTo>
                  <a:lnTo>
                    <a:pt x="485" y="4953"/>
                  </a:lnTo>
                  <a:cubicBezTo>
                    <a:pt x="1" y="6440"/>
                    <a:pt x="1" y="8044"/>
                    <a:pt x="485" y="9531"/>
                  </a:cubicBezTo>
                  <a:lnTo>
                    <a:pt x="686" y="10065"/>
                  </a:lnTo>
                  <a:lnTo>
                    <a:pt x="937" y="10583"/>
                  </a:lnTo>
                  <a:lnTo>
                    <a:pt x="1003" y="10700"/>
                  </a:lnTo>
                  <a:lnTo>
                    <a:pt x="1070" y="10834"/>
                  </a:lnTo>
                  <a:lnTo>
                    <a:pt x="1221" y="11068"/>
                  </a:lnTo>
                  <a:lnTo>
                    <a:pt x="1371" y="11302"/>
                  </a:lnTo>
                  <a:lnTo>
                    <a:pt x="1538" y="11536"/>
                  </a:lnTo>
                  <a:lnTo>
                    <a:pt x="1705" y="11753"/>
                  </a:lnTo>
                  <a:lnTo>
                    <a:pt x="1789" y="11853"/>
                  </a:lnTo>
                  <a:lnTo>
                    <a:pt x="1872" y="11970"/>
                  </a:lnTo>
                  <a:lnTo>
                    <a:pt x="2240" y="12371"/>
                  </a:lnTo>
                  <a:cubicBezTo>
                    <a:pt x="2507" y="12622"/>
                    <a:pt x="2775" y="12856"/>
                    <a:pt x="3059" y="13073"/>
                  </a:cubicBezTo>
                  <a:lnTo>
                    <a:pt x="3276" y="13223"/>
                  </a:lnTo>
                  <a:cubicBezTo>
                    <a:pt x="3359" y="13274"/>
                    <a:pt x="3426" y="13324"/>
                    <a:pt x="3510" y="13374"/>
                  </a:cubicBezTo>
                  <a:cubicBezTo>
                    <a:pt x="3660" y="13457"/>
                    <a:pt x="3810" y="13558"/>
                    <a:pt x="3961" y="13641"/>
                  </a:cubicBezTo>
                  <a:lnTo>
                    <a:pt x="4429" y="13858"/>
                  </a:lnTo>
                  <a:lnTo>
                    <a:pt x="4546" y="13925"/>
                  </a:lnTo>
                  <a:cubicBezTo>
                    <a:pt x="4579" y="13942"/>
                    <a:pt x="4612" y="13942"/>
                    <a:pt x="4663" y="13959"/>
                  </a:cubicBezTo>
                  <a:lnTo>
                    <a:pt x="4896" y="14059"/>
                  </a:lnTo>
                  <a:cubicBezTo>
                    <a:pt x="5214" y="14159"/>
                    <a:pt x="5548" y="14259"/>
                    <a:pt x="5866" y="14326"/>
                  </a:cubicBezTo>
                  <a:cubicBezTo>
                    <a:pt x="6033" y="14360"/>
                    <a:pt x="6200" y="14376"/>
                    <a:pt x="6350" y="14410"/>
                  </a:cubicBezTo>
                  <a:lnTo>
                    <a:pt x="6601" y="14443"/>
                  </a:lnTo>
                  <a:cubicBezTo>
                    <a:pt x="6684" y="14460"/>
                    <a:pt x="6768" y="14460"/>
                    <a:pt x="6835" y="14460"/>
                  </a:cubicBezTo>
                  <a:lnTo>
                    <a:pt x="7319" y="14493"/>
                  </a:lnTo>
                  <a:cubicBezTo>
                    <a:pt x="7486" y="14493"/>
                    <a:pt x="7637" y="14477"/>
                    <a:pt x="7787" y="14460"/>
                  </a:cubicBezTo>
                  <a:cubicBezTo>
                    <a:pt x="8105" y="14460"/>
                    <a:pt x="8405" y="14410"/>
                    <a:pt x="8706" y="14360"/>
                  </a:cubicBezTo>
                  <a:cubicBezTo>
                    <a:pt x="8856" y="14343"/>
                    <a:pt x="9007" y="14309"/>
                    <a:pt x="9140" y="14259"/>
                  </a:cubicBezTo>
                  <a:cubicBezTo>
                    <a:pt x="9291" y="14226"/>
                    <a:pt x="9441" y="14192"/>
                    <a:pt x="9575" y="14142"/>
                  </a:cubicBezTo>
                  <a:lnTo>
                    <a:pt x="9976" y="13992"/>
                  </a:lnTo>
                  <a:lnTo>
                    <a:pt x="10176" y="13925"/>
                  </a:lnTo>
                  <a:lnTo>
                    <a:pt x="10377" y="13825"/>
                  </a:lnTo>
                  <a:lnTo>
                    <a:pt x="10745" y="13641"/>
                  </a:lnTo>
                  <a:cubicBezTo>
                    <a:pt x="10878" y="13591"/>
                    <a:pt x="10978" y="13507"/>
                    <a:pt x="11095" y="13441"/>
                  </a:cubicBezTo>
                  <a:cubicBezTo>
                    <a:pt x="11212" y="13374"/>
                    <a:pt x="11329" y="13307"/>
                    <a:pt x="11446" y="13240"/>
                  </a:cubicBezTo>
                  <a:lnTo>
                    <a:pt x="11747" y="13006"/>
                  </a:lnTo>
                  <a:cubicBezTo>
                    <a:pt x="12499" y="12438"/>
                    <a:pt x="13117" y="11736"/>
                    <a:pt x="13585" y="10934"/>
                  </a:cubicBezTo>
                  <a:cubicBezTo>
                    <a:pt x="13953" y="10333"/>
                    <a:pt x="14220" y="9681"/>
                    <a:pt x="14370" y="9013"/>
                  </a:cubicBezTo>
                  <a:lnTo>
                    <a:pt x="14420" y="8812"/>
                  </a:lnTo>
                  <a:cubicBezTo>
                    <a:pt x="14454" y="8745"/>
                    <a:pt x="14454" y="8679"/>
                    <a:pt x="14471" y="8612"/>
                  </a:cubicBezTo>
                  <a:lnTo>
                    <a:pt x="14521" y="8261"/>
                  </a:lnTo>
                  <a:cubicBezTo>
                    <a:pt x="14537" y="8144"/>
                    <a:pt x="14554" y="8044"/>
                    <a:pt x="14554" y="7960"/>
                  </a:cubicBezTo>
                  <a:cubicBezTo>
                    <a:pt x="14571" y="7860"/>
                    <a:pt x="14571" y="7776"/>
                    <a:pt x="14571" y="7710"/>
                  </a:cubicBezTo>
                  <a:cubicBezTo>
                    <a:pt x="14571" y="7559"/>
                    <a:pt x="14587" y="7442"/>
                    <a:pt x="14587" y="7359"/>
                  </a:cubicBezTo>
                  <a:cubicBezTo>
                    <a:pt x="14587" y="7275"/>
                    <a:pt x="14587" y="7242"/>
                    <a:pt x="14587" y="7242"/>
                  </a:cubicBezTo>
                  <a:cubicBezTo>
                    <a:pt x="14587" y="7242"/>
                    <a:pt x="14587" y="7275"/>
                    <a:pt x="14571" y="7359"/>
                  </a:cubicBezTo>
                  <a:cubicBezTo>
                    <a:pt x="14571" y="7442"/>
                    <a:pt x="14571" y="7559"/>
                    <a:pt x="14554" y="7710"/>
                  </a:cubicBezTo>
                  <a:cubicBezTo>
                    <a:pt x="14554" y="7776"/>
                    <a:pt x="14554" y="7860"/>
                    <a:pt x="14537" y="7960"/>
                  </a:cubicBezTo>
                  <a:cubicBezTo>
                    <a:pt x="14537" y="8044"/>
                    <a:pt x="14521" y="8144"/>
                    <a:pt x="14504" y="8261"/>
                  </a:cubicBezTo>
                  <a:cubicBezTo>
                    <a:pt x="14487" y="8361"/>
                    <a:pt x="14471" y="8478"/>
                    <a:pt x="14437" y="8612"/>
                  </a:cubicBezTo>
                  <a:cubicBezTo>
                    <a:pt x="14437" y="8679"/>
                    <a:pt x="14420" y="8745"/>
                    <a:pt x="14404" y="8796"/>
                  </a:cubicBezTo>
                  <a:cubicBezTo>
                    <a:pt x="14387" y="8862"/>
                    <a:pt x="14370" y="8929"/>
                    <a:pt x="14354" y="8996"/>
                  </a:cubicBezTo>
                  <a:cubicBezTo>
                    <a:pt x="14186" y="9681"/>
                    <a:pt x="13919" y="10316"/>
                    <a:pt x="13552" y="10918"/>
                  </a:cubicBezTo>
                  <a:cubicBezTo>
                    <a:pt x="13084" y="11703"/>
                    <a:pt x="12465" y="12405"/>
                    <a:pt x="11730" y="12956"/>
                  </a:cubicBezTo>
                  <a:lnTo>
                    <a:pt x="11413" y="13190"/>
                  </a:lnTo>
                  <a:cubicBezTo>
                    <a:pt x="11296" y="13257"/>
                    <a:pt x="11196" y="13324"/>
                    <a:pt x="11079" y="13390"/>
                  </a:cubicBezTo>
                  <a:cubicBezTo>
                    <a:pt x="10962" y="13457"/>
                    <a:pt x="10845" y="13541"/>
                    <a:pt x="10728" y="13608"/>
                  </a:cubicBezTo>
                  <a:lnTo>
                    <a:pt x="10343" y="13775"/>
                  </a:lnTo>
                  <a:lnTo>
                    <a:pt x="10160" y="13875"/>
                  </a:lnTo>
                  <a:lnTo>
                    <a:pt x="9959" y="13942"/>
                  </a:lnTo>
                  <a:lnTo>
                    <a:pt x="9558" y="14092"/>
                  </a:lnTo>
                  <a:cubicBezTo>
                    <a:pt x="9425" y="14142"/>
                    <a:pt x="9274" y="14159"/>
                    <a:pt x="9140" y="14209"/>
                  </a:cubicBezTo>
                  <a:cubicBezTo>
                    <a:pt x="8990" y="14243"/>
                    <a:pt x="8840" y="14276"/>
                    <a:pt x="8706" y="14309"/>
                  </a:cubicBezTo>
                  <a:cubicBezTo>
                    <a:pt x="8405" y="14360"/>
                    <a:pt x="8088" y="14393"/>
                    <a:pt x="7787" y="14410"/>
                  </a:cubicBezTo>
                  <a:cubicBezTo>
                    <a:pt x="7637" y="14410"/>
                    <a:pt x="7486" y="14426"/>
                    <a:pt x="7319" y="14426"/>
                  </a:cubicBezTo>
                  <a:lnTo>
                    <a:pt x="6851" y="14393"/>
                  </a:lnTo>
                  <a:lnTo>
                    <a:pt x="6601" y="14393"/>
                  </a:lnTo>
                  <a:lnTo>
                    <a:pt x="6367" y="14343"/>
                  </a:lnTo>
                  <a:cubicBezTo>
                    <a:pt x="6200" y="14326"/>
                    <a:pt x="6049" y="14309"/>
                    <a:pt x="5882" y="14276"/>
                  </a:cubicBezTo>
                  <a:cubicBezTo>
                    <a:pt x="5565" y="14192"/>
                    <a:pt x="5231" y="14109"/>
                    <a:pt x="4930" y="13992"/>
                  </a:cubicBezTo>
                  <a:lnTo>
                    <a:pt x="4679" y="13908"/>
                  </a:lnTo>
                  <a:cubicBezTo>
                    <a:pt x="4646" y="13892"/>
                    <a:pt x="4612" y="13875"/>
                    <a:pt x="4562" y="13858"/>
                  </a:cubicBezTo>
                  <a:lnTo>
                    <a:pt x="4445" y="13808"/>
                  </a:lnTo>
                  <a:lnTo>
                    <a:pt x="3994" y="13574"/>
                  </a:lnTo>
                  <a:cubicBezTo>
                    <a:pt x="3844" y="13491"/>
                    <a:pt x="3693" y="13407"/>
                    <a:pt x="3543" y="13307"/>
                  </a:cubicBezTo>
                  <a:cubicBezTo>
                    <a:pt x="3460" y="13257"/>
                    <a:pt x="3393" y="13223"/>
                    <a:pt x="3326" y="13173"/>
                  </a:cubicBezTo>
                  <a:lnTo>
                    <a:pt x="3109" y="13006"/>
                  </a:lnTo>
                  <a:cubicBezTo>
                    <a:pt x="2825" y="12806"/>
                    <a:pt x="2541" y="12572"/>
                    <a:pt x="2290" y="12321"/>
                  </a:cubicBezTo>
                  <a:lnTo>
                    <a:pt x="1922" y="11920"/>
                  </a:lnTo>
                  <a:lnTo>
                    <a:pt x="1839" y="11820"/>
                  </a:lnTo>
                  <a:lnTo>
                    <a:pt x="1755" y="11703"/>
                  </a:lnTo>
                  <a:lnTo>
                    <a:pt x="1588" y="11486"/>
                  </a:lnTo>
                  <a:lnTo>
                    <a:pt x="1421" y="11268"/>
                  </a:lnTo>
                  <a:lnTo>
                    <a:pt x="1271" y="11035"/>
                  </a:lnTo>
                  <a:lnTo>
                    <a:pt x="1137" y="10784"/>
                  </a:lnTo>
                  <a:lnTo>
                    <a:pt x="1054" y="10667"/>
                  </a:lnTo>
                  <a:lnTo>
                    <a:pt x="1003" y="10550"/>
                  </a:lnTo>
                  <a:lnTo>
                    <a:pt x="753" y="10049"/>
                  </a:lnTo>
                  <a:cubicBezTo>
                    <a:pt x="686" y="9865"/>
                    <a:pt x="619" y="9681"/>
                    <a:pt x="569" y="9514"/>
                  </a:cubicBezTo>
                  <a:cubicBezTo>
                    <a:pt x="68" y="8044"/>
                    <a:pt x="68" y="6440"/>
                    <a:pt x="569" y="4969"/>
                  </a:cubicBezTo>
                  <a:cubicBezTo>
                    <a:pt x="619" y="4802"/>
                    <a:pt x="686" y="4618"/>
                    <a:pt x="753" y="4451"/>
                  </a:cubicBezTo>
                  <a:lnTo>
                    <a:pt x="1003" y="3933"/>
                  </a:lnTo>
                  <a:cubicBezTo>
                    <a:pt x="1020" y="3900"/>
                    <a:pt x="1037" y="3850"/>
                    <a:pt x="1054" y="3816"/>
                  </a:cubicBezTo>
                  <a:lnTo>
                    <a:pt x="1137" y="3700"/>
                  </a:lnTo>
                  <a:lnTo>
                    <a:pt x="1271" y="3449"/>
                  </a:lnTo>
                  <a:lnTo>
                    <a:pt x="1421" y="3215"/>
                  </a:lnTo>
                  <a:lnTo>
                    <a:pt x="1588" y="2998"/>
                  </a:lnTo>
                  <a:lnTo>
                    <a:pt x="1755" y="2781"/>
                  </a:lnTo>
                  <a:lnTo>
                    <a:pt x="1839" y="2664"/>
                  </a:lnTo>
                  <a:lnTo>
                    <a:pt x="1922" y="2563"/>
                  </a:lnTo>
                  <a:lnTo>
                    <a:pt x="2290" y="2162"/>
                  </a:lnTo>
                  <a:cubicBezTo>
                    <a:pt x="2541" y="1912"/>
                    <a:pt x="2825" y="1695"/>
                    <a:pt x="3109" y="1477"/>
                  </a:cubicBezTo>
                  <a:lnTo>
                    <a:pt x="3326" y="1310"/>
                  </a:lnTo>
                  <a:cubicBezTo>
                    <a:pt x="3393" y="1260"/>
                    <a:pt x="3460" y="1227"/>
                    <a:pt x="3543" y="1177"/>
                  </a:cubicBezTo>
                  <a:cubicBezTo>
                    <a:pt x="3693" y="1093"/>
                    <a:pt x="3827" y="993"/>
                    <a:pt x="3994" y="909"/>
                  </a:cubicBezTo>
                  <a:lnTo>
                    <a:pt x="4445" y="692"/>
                  </a:lnTo>
                  <a:lnTo>
                    <a:pt x="4562" y="625"/>
                  </a:lnTo>
                  <a:cubicBezTo>
                    <a:pt x="4612" y="608"/>
                    <a:pt x="4646" y="592"/>
                    <a:pt x="4679" y="592"/>
                  </a:cubicBezTo>
                  <a:lnTo>
                    <a:pt x="4930" y="491"/>
                  </a:lnTo>
                  <a:cubicBezTo>
                    <a:pt x="5231" y="375"/>
                    <a:pt x="5565" y="291"/>
                    <a:pt x="5882" y="224"/>
                  </a:cubicBezTo>
                  <a:cubicBezTo>
                    <a:pt x="6049" y="191"/>
                    <a:pt x="6200" y="157"/>
                    <a:pt x="6367" y="141"/>
                  </a:cubicBezTo>
                  <a:lnTo>
                    <a:pt x="6601" y="107"/>
                  </a:lnTo>
                  <a:cubicBezTo>
                    <a:pt x="6684" y="90"/>
                    <a:pt x="6768" y="90"/>
                    <a:pt x="6851" y="90"/>
                  </a:cubicBezTo>
                  <a:lnTo>
                    <a:pt x="7319" y="57"/>
                  </a:lnTo>
                  <a:cubicBezTo>
                    <a:pt x="7470" y="57"/>
                    <a:pt x="7637" y="74"/>
                    <a:pt x="7787" y="74"/>
                  </a:cubicBezTo>
                  <a:cubicBezTo>
                    <a:pt x="8088" y="90"/>
                    <a:pt x="8389" y="124"/>
                    <a:pt x="8689" y="191"/>
                  </a:cubicBezTo>
                  <a:cubicBezTo>
                    <a:pt x="8840" y="207"/>
                    <a:pt x="8990" y="241"/>
                    <a:pt x="9124" y="274"/>
                  </a:cubicBezTo>
                  <a:cubicBezTo>
                    <a:pt x="9274" y="324"/>
                    <a:pt x="9425" y="358"/>
                    <a:pt x="9558" y="391"/>
                  </a:cubicBezTo>
                  <a:lnTo>
                    <a:pt x="9959" y="542"/>
                  </a:lnTo>
                  <a:lnTo>
                    <a:pt x="10160" y="608"/>
                  </a:lnTo>
                  <a:cubicBezTo>
                    <a:pt x="10227" y="642"/>
                    <a:pt x="10293" y="675"/>
                    <a:pt x="10343" y="709"/>
                  </a:cubicBezTo>
                  <a:lnTo>
                    <a:pt x="10728" y="892"/>
                  </a:lnTo>
                  <a:cubicBezTo>
                    <a:pt x="10845" y="943"/>
                    <a:pt x="10962" y="1026"/>
                    <a:pt x="11079" y="1093"/>
                  </a:cubicBezTo>
                  <a:cubicBezTo>
                    <a:pt x="11179" y="1160"/>
                    <a:pt x="11296" y="1227"/>
                    <a:pt x="11413" y="1293"/>
                  </a:cubicBezTo>
                  <a:lnTo>
                    <a:pt x="11714" y="1527"/>
                  </a:lnTo>
                  <a:cubicBezTo>
                    <a:pt x="12449" y="2079"/>
                    <a:pt x="13084" y="2781"/>
                    <a:pt x="13552" y="3566"/>
                  </a:cubicBezTo>
                  <a:cubicBezTo>
                    <a:pt x="13919" y="4167"/>
                    <a:pt x="14186" y="4802"/>
                    <a:pt x="14354" y="5487"/>
                  </a:cubicBezTo>
                  <a:cubicBezTo>
                    <a:pt x="14370" y="5554"/>
                    <a:pt x="14387" y="5621"/>
                    <a:pt x="14404" y="5688"/>
                  </a:cubicBezTo>
                  <a:cubicBezTo>
                    <a:pt x="14420" y="5755"/>
                    <a:pt x="14437" y="5805"/>
                    <a:pt x="14437" y="5872"/>
                  </a:cubicBezTo>
                  <a:cubicBezTo>
                    <a:pt x="14454" y="6005"/>
                    <a:pt x="14487" y="6122"/>
                    <a:pt x="14504" y="6223"/>
                  </a:cubicBezTo>
                  <a:cubicBezTo>
                    <a:pt x="14521" y="6339"/>
                    <a:pt x="14537" y="6440"/>
                    <a:pt x="14537" y="6523"/>
                  </a:cubicBezTo>
                  <a:cubicBezTo>
                    <a:pt x="14554" y="6624"/>
                    <a:pt x="14554" y="6707"/>
                    <a:pt x="14554" y="6791"/>
                  </a:cubicBezTo>
                  <a:cubicBezTo>
                    <a:pt x="14571" y="6941"/>
                    <a:pt x="14571" y="7041"/>
                    <a:pt x="14571" y="7125"/>
                  </a:cubicBezTo>
                  <a:cubicBezTo>
                    <a:pt x="14587" y="7208"/>
                    <a:pt x="14587" y="7242"/>
                    <a:pt x="14587" y="7242"/>
                  </a:cubicBezTo>
                  <a:cubicBezTo>
                    <a:pt x="14587" y="7242"/>
                    <a:pt x="14587" y="7208"/>
                    <a:pt x="14587" y="7125"/>
                  </a:cubicBezTo>
                  <a:cubicBezTo>
                    <a:pt x="14587" y="7041"/>
                    <a:pt x="14571" y="6924"/>
                    <a:pt x="14571" y="6791"/>
                  </a:cubicBezTo>
                  <a:cubicBezTo>
                    <a:pt x="14571" y="6707"/>
                    <a:pt x="14571" y="6624"/>
                    <a:pt x="14554" y="6523"/>
                  </a:cubicBezTo>
                  <a:cubicBezTo>
                    <a:pt x="14554" y="6440"/>
                    <a:pt x="14537" y="6339"/>
                    <a:pt x="14521" y="6223"/>
                  </a:cubicBezTo>
                  <a:lnTo>
                    <a:pt x="14471" y="5872"/>
                  </a:lnTo>
                  <a:cubicBezTo>
                    <a:pt x="14454" y="5805"/>
                    <a:pt x="14454" y="5738"/>
                    <a:pt x="14420" y="5688"/>
                  </a:cubicBezTo>
                  <a:cubicBezTo>
                    <a:pt x="14404" y="5621"/>
                    <a:pt x="14387" y="5554"/>
                    <a:pt x="14370" y="5471"/>
                  </a:cubicBezTo>
                  <a:cubicBezTo>
                    <a:pt x="14220" y="4802"/>
                    <a:pt x="13953" y="4151"/>
                    <a:pt x="13585" y="3549"/>
                  </a:cubicBezTo>
                  <a:cubicBezTo>
                    <a:pt x="13117" y="2747"/>
                    <a:pt x="12499" y="2045"/>
                    <a:pt x="11747" y="1494"/>
                  </a:cubicBezTo>
                  <a:lnTo>
                    <a:pt x="11446" y="1260"/>
                  </a:lnTo>
                  <a:cubicBezTo>
                    <a:pt x="11329" y="1177"/>
                    <a:pt x="11212" y="1110"/>
                    <a:pt x="11095" y="1043"/>
                  </a:cubicBezTo>
                  <a:cubicBezTo>
                    <a:pt x="10978" y="976"/>
                    <a:pt x="10878" y="892"/>
                    <a:pt x="10745" y="842"/>
                  </a:cubicBezTo>
                  <a:lnTo>
                    <a:pt x="10377" y="659"/>
                  </a:lnTo>
                  <a:cubicBezTo>
                    <a:pt x="10310" y="625"/>
                    <a:pt x="10243" y="592"/>
                    <a:pt x="10176" y="558"/>
                  </a:cubicBezTo>
                  <a:lnTo>
                    <a:pt x="9976" y="491"/>
                  </a:lnTo>
                  <a:lnTo>
                    <a:pt x="9575" y="341"/>
                  </a:lnTo>
                  <a:cubicBezTo>
                    <a:pt x="9441" y="291"/>
                    <a:pt x="9291" y="274"/>
                    <a:pt x="9140" y="224"/>
                  </a:cubicBezTo>
                  <a:cubicBezTo>
                    <a:pt x="9007" y="191"/>
                    <a:pt x="8856" y="157"/>
                    <a:pt x="8706" y="124"/>
                  </a:cubicBezTo>
                  <a:cubicBezTo>
                    <a:pt x="8405" y="74"/>
                    <a:pt x="8105" y="40"/>
                    <a:pt x="7787" y="24"/>
                  </a:cubicBezTo>
                  <a:cubicBezTo>
                    <a:pt x="7681" y="12"/>
                    <a:pt x="7574" y="0"/>
                    <a:pt x="74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7"/>
            <p:cNvSpPr/>
            <p:nvPr/>
          </p:nvSpPr>
          <p:spPr>
            <a:xfrm>
              <a:off x="5087165" y="3282591"/>
              <a:ext cx="115156" cy="458443"/>
            </a:xfrm>
            <a:custGeom>
              <a:avLst/>
              <a:gdLst/>
              <a:ahLst/>
              <a:cxnLst/>
              <a:rect l="l" t="t" r="r" b="b"/>
              <a:pathLst>
                <a:path w="3593" h="14304" extrusionOk="0">
                  <a:moveTo>
                    <a:pt x="3559" y="1"/>
                  </a:moveTo>
                  <a:cubicBezTo>
                    <a:pt x="3559" y="34"/>
                    <a:pt x="3559" y="68"/>
                    <a:pt x="3559" y="135"/>
                  </a:cubicBezTo>
                  <a:cubicBezTo>
                    <a:pt x="3559" y="252"/>
                    <a:pt x="3559" y="435"/>
                    <a:pt x="3543" y="653"/>
                  </a:cubicBezTo>
                  <a:cubicBezTo>
                    <a:pt x="3543" y="1104"/>
                    <a:pt x="3543" y="1772"/>
                    <a:pt x="3543" y="2574"/>
                  </a:cubicBezTo>
                  <a:cubicBezTo>
                    <a:pt x="3543" y="4195"/>
                    <a:pt x="3526" y="6434"/>
                    <a:pt x="3526" y="8890"/>
                  </a:cubicBezTo>
                  <a:cubicBezTo>
                    <a:pt x="3526" y="10921"/>
                    <a:pt x="3526" y="12786"/>
                    <a:pt x="3526" y="14253"/>
                  </a:cubicBezTo>
                  <a:lnTo>
                    <a:pt x="970" y="14253"/>
                  </a:lnTo>
                  <a:lnTo>
                    <a:pt x="251" y="14270"/>
                  </a:lnTo>
                  <a:lnTo>
                    <a:pt x="0" y="14270"/>
                  </a:lnTo>
                  <a:cubicBezTo>
                    <a:pt x="17" y="14287"/>
                    <a:pt x="51" y="14287"/>
                    <a:pt x="67" y="14287"/>
                  </a:cubicBezTo>
                  <a:lnTo>
                    <a:pt x="970" y="14287"/>
                  </a:lnTo>
                  <a:lnTo>
                    <a:pt x="3559" y="14303"/>
                  </a:lnTo>
                  <a:lnTo>
                    <a:pt x="3593" y="14303"/>
                  </a:lnTo>
                  <a:lnTo>
                    <a:pt x="3593" y="14270"/>
                  </a:lnTo>
                  <a:cubicBezTo>
                    <a:pt x="3593" y="12800"/>
                    <a:pt x="3593" y="10928"/>
                    <a:pt x="3593" y="8890"/>
                  </a:cubicBezTo>
                  <a:cubicBezTo>
                    <a:pt x="3593" y="6434"/>
                    <a:pt x="3593" y="4195"/>
                    <a:pt x="3593" y="2574"/>
                  </a:cubicBezTo>
                  <a:cubicBezTo>
                    <a:pt x="3576" y="1772"/>
                    <a:pt x="3576" y="1104"/>
                    <a:pt x="3576" y="653"/>
                  </a:cubicBezTo>
                  <a:cubicBezTo>
                    <a:pt x="3576" y="435"/>
                    <a:pt x="3576" y="252"/>
                    <a:pt x="3576" y="135"/>
                  </a:cubicBezTo>
                  <a:cubicBezTo>
                    <a:pt x="3576" y="68"/>
                    <a:pt x="3559" y="34"/>
                    <a:pt x="355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7"/>
            <p:cNvSpPr/>
            <p:nvPr/>
          </p:nvSpPr>
          <p:spPr>
            <a:xfrm>
              <a:off x="5800470" y="2961226"/>
              <a:ext cx="288674" cy="270470"/>
            </a:xfrm>
            <a:custGeom>
              <a:avLst/>
              <a:gdLst/>
              <a:ahLst/>
              <a:cxnLst/>
              <a:rect l="l" t="t" r="r" b="b"/>
              <a:pathLst>
                <a:path w="9007" h="8439" extrusionOk="0">
                  <a:moveTo>
                    <a:pt x="4834" y="0"/>
                  </a:moveTo>
                  <a:cubicBezTo>
                    <a:pt x="4649" y="0"/>
                    <a:pt x="4463" y="12"/>
                    <a:pt x="4278" y="36"/>
                  </a:cubicBezTo>
                  <a:cubicBezTo>
                    <a:pt x="4194" y="53"/>
                    <a:pt x="4094" y="70"/>
                    <a:pt x="3994" y="86"/>
                  </a:cubicBezTo>
                  <a:cubicBezTo>
                    <a:pt x="3893" y="103"/>
                    <a:pt x="3793" y="120"/>
                    <a:pt x="3710" y="153"/>
                  </a:cubicBezTo>
                  <a:cubicBezTo>
                    <a:pt x="3309" y="270"/>
                    <a:pt x="2924" y="437"/>
                    <a:pt x="2573" y="671"/>
                  </a:cubicBezTo>
                  <a:cubicBezTo>
                    <a:pt x="1788" y="1172"/>
                    <a:pt x="1203" y="1908"/>
                    <a:pt x="886" y="2776"/>
                  </a:cubicBezTo>
                  <a:cubicBezTo>
                    <a:pt x="719" y="3228"/>
                    <a:pt x="635" y="3729"/>
                    <a:pt x="635" y="4213"/>
                  </a:cubicBezTo>
                  <a:cubicBezTo>
                    <a:pt x="635" y="4731"/>
                    <a:pt x="719" y="5233"/>
                    <a:pt x="903" y="5717"/>
                  </a:cubicBezTo>
                  <a:lnTo>
                    <a:pt x="943" y="5840"/>
                  </a:lnTo>
                  <a:lnTo>
                    <a:pt x="943" y="5840"/>
                  </a:lnTo>
                  <a:cubicBezTo>
                    <a:pt x="646" y="6551"/>
                    <a:pt x="348" y="7261"/>
                    <a:pt x="50" y="7923"/>
                  </a:cubicBezTo>
                  <a:lnTo>
                    <a:pt x="0" y="8023"/>
                  </a:lnTo>
                  <a:lnTo>
                    <a:pt x="101" y="7989"/>
                  </a:lnTo>
                  <a:lnTo>
                    <a:pt x="1931" y="7280"/>
                  </a:lnTo>
                  <a:lnTo>
                    <a:pt x="1931" y="7280"/>
                  </a:lnTo>
                  <a:cubicBezTo>
                    <a:pt x="2431" y="7760"/>
                    <a:pt x="3045" y="8108"/>
                    <a:pt x="3710" y="8290"/>
                  </a:cubicBezTo>
                  <a:cubicBezTo>
                    <a:pt x="4075" y="8390"/>
                    <a:pt x="4448" y="8438"/>
                    <a:pt x="4817" y="8438"/>
                  </a:cubicBezTo>
                  <a:cubicBezTo>
                    <a:pt x="5630" y="8438"/>
                    <a:pt x="6429" y="8203"/>
                    <a:pt x="7118" y="7756"/>
                  </a:cubicBezTo>
                  <a:cubicBezTo>
                    <a:pt x="7536" y="7472"/>
                    <a:pt x="7887" y="7137"/>
                    <a:pt x="8187" y="6753"/>
                  </a:cubicBezTo>
                  <a:cubicBezTo>
                    <a:pt x="8421" y="6419"/>
                    <a:pt x="8605" y="6068"/>
                    <a:pt x="8756" y="5700"/>
                  </a:cubicBezTo>
                  <a:cubicBezTo>
                    <a:pt x="8856" y="5416"/>
                    <a:pt x="8923" y="5116"/>
                    <a:pt x="8973" y="4815"/>
                  </a:cubicBezTo>
                  <a:cubicBezTo>
                    <a:pt x="8973" y="4698"/>
                    <a:pt x="8989" y="4581"/>
                    <a:pt x="9006" y="4481"/>
                  </a:cubicBezTo>
                  <a:lnTo>
                    <a:pt x="9006" y="4247"/>
                  </a:lnTo>
                  <a:cubicBezTo>
                    <a:pt x="9006" y="4180"/>
                    <a:pt x="8989" y="4147"/>
                    <a:pt x="8989" y="4096"/>
                  </a:cubicBezTo>
                  <a:cubicBezTo>
                    <a:pt x="8989" y="4147"/>
                    <a:pt x="8989" y="4180"/>
                    <a:pt x="8989" y="4247"/>
                  </a:cubicBezTo>
                  <a:cubicBezTo>
                    <a:pt x="8989" y="4314"/>
                    <a:pt x="8989" y="4397"/>
                    <a:pt x="8973" y="4481"/>
                  </a:cubicBezTo>
                  <a:cubicBezTo>
                    <a:pt x="8973" y="4581"/>
                    <a:pt x="8956" y="4681"/>
                    <a:pt x="8939" y="4815"/>
                  </a:cubicBezTo>
                  <a:cubicBezTo>
                    <a:pt x="8839" y="5500"/>
                    <a:pt x="8572" y="6168"/>
                    <a:pt x="8137" y="6720"/>
                  </a:cubicBezTo>
                  <a:cubicBezTo>
                    <a:pt x="7853" y="7104"/>
                    <a:pt x="7502" y="7438"/>
                    <a:pt x="7101" y="7689"/>
                  </a:cubicBezTo>
                  <a:cubicBezTo>
                    <a:pt x="6412" y="8137"/>
                    <a:pt x="5619" y="8364"/>
                    <a:pt x="4822" y="8364"/>
                  </a:cubicBezTo>
                  <a:cubicBezTo>
                    <a:pt x="4460" y="8364"/>
                    <a:pt x="4097" y="8317"/>
                    <a:pt x="3743" y="8223"/>
                  </a:cubicBezTo>
                  <a:cubicBezTo>
                    <a:pt x="3075" y="8023"/>
                    <a:pt x="2473" y="7672"/>
                    <a:pt x="1972" y="7204"/>
                  </a:cubicBezTo>
                  <a:lnTo>
                    <a:pt x="1955" y="7187"/>
                  </a:lnTo>
                  <a:lnTo>
                    <a:pt x="1938" y="7187"/>
                  </a:lnTo>
                  <a:lnTo>
                    <a:pt x="163" y="7869"/>
                  </a:lnTo>
                  <a:lnTo>
                    <a:pt x="163" y="7869"/>
                  </a:lnTo>
                  <a:cubicBezTo>
                    <a:pt x="448" y="7217"/>
                    <a:pt x="735" y="6550"/>
                    <a:pt x="1036" y="5868"/>
                  </a:cubicBezTo>
                  <a:lnTo>
                    <a:pt x="1053" y="5851"/>
                  </a:lnTo>
                  <a:lnTo>
                    <a:pt x="1036" y="5817"/>
                  </a:lnTo>
                  <a:lnTo>
                    <a:pt x="986" y="5684"/>
                  </a:lnTo>
                  <a:cubicBezTo>
                    <a:pt x="802" y="5216"/>
                    <a:pt x="719" y="4715"/>
                    <a:pt x="719" y="4213"/>
                  </a:cubicBezTo>
                  <a:cubicBezTo>
                    <a:pt x="719" y="3729"/>
                    <a:pt x="802" y="3261"/>
                    <a:pt x="969" y="2793"/>
                  </a:cubicBezTo>
                  <a:cubicBezTo>
                    <a:pt x="1270" y="1958"/>
                    <a:pt x="1855" y="1223"/>
                    <a:pt x="2607" y="738"/>
                  </a:cubicBezTo>
                  <a:cubicBezTo>
                    <a:pt x="2958" y="504"/>
                    <a:pt x="3325" y="337"/>
                    <a:pt x="3726" y="237"/>
                  </a:cubicBezTo>
                  <a:cubicBezTo>
                    <a:pt x="3810" y="203"/>
                    <a:pt x="3910" y="170"/>
                    <a:pt x="4010" y="170"/>
                  </a:cubicBezTo>
                  <a:cubicBezTo>
                    <a:pt x="4111" y="153"/>
                    <a:pt x="4194" y="120"/>
                    <a:pt x="4294" y="103"/>
                  </a:cubicBezTo>
                  <a:cubicBezTo>
                    <a:pt x="4467" y="82"/>
                    <a:pt x="4640" y="71"/>
                    <a:pt x="4812" y="71"/>
                  </a:cubicBezTo>
                  <a:cubicBezTo>
                    <a:pt x="6116" y="71"/>
                    <a:pt x="7357" y="678"/>
                    <a:pt x="8154" y="1741"/>
                  </a:cubicBezTo>
                  <a:cubicBezTo>
                    <a:pt x="8421" y="2091"/>
                    <a:pt x="8622" y="2492"/>
                    <a:pt x="8772" y="2927"/>
                  </a:cubicBezTo>
                  <a:cubicBezTo>
                    <a:pt x="8806" y="3010"/>
                    <a:pt x="8822" y="3094"/>
                    <a:pt x="8856" y="3177"/>
                  </a:cubicBezTo>
                  <a:cubicBezTo>
                    <a:pt x="8873" y="3244"/>
                    <a:pt x="8889" y="3328"/>
                    <a:pt x="8906" y="3395"/>
                  </a:cubicBezTo>
                  <a:cubicBezTo>
                    <a:pt x="8923" y="3512"/>
                    <a:pt x="8939" y="3629"/>
                    <a:pt x="8956" y="3762"/>
                  </a:cubicBezTo>
                  <a:cubicBezTo>
                    <a:pt x="8973" y="3846"/>
                    <a:pt x="8973" y="3929"/>
                    <a:pt x="8989" y="3979"/>
                  </a:cubicBezTo>
                  <a:cubicBezTo>
                    <a:pt x="8989" y="3929"/>
                    <a:pt x="8989" y="3846"/>
                    <a:pt x="8973" y="3746"/>
                  </a:cubicBezTo>
                  <a:cubicBezTo>
                    <a:pt x="8973" y="3629"/>
                    <a:pt x="8956" y="3512"/>
                    <a:pt x="8923" y="3395"/>
                  </a:cubicBezTo>
                  <a:cubicBezTo>
                    <a:pt x="8906" y="3328"/>
                    <a:pt x="8906" y="3244"/>
                    <a:pt x="8873" y="3161"/>
                  </a:cubicBezTo>
                  <a:cubicBezTo>
                    <a:pt x="8856" y="3077"/>
                    <a:pt x="8822" y="2994"/>
                    <a:pt x="8806" y="2910"/>
                  </a:cubicBezTo>
                  <a:cubicBezTo>
                    <a:pt x="8655" y="2476"/>
                    <a:pt x="8455" y="2075"/>
                    <a:pt x="8187" y="1707"/>
                  </a:cubicBezTo>
                  <a:cubicBezTo>
                    <a:pt x="7837" y="1223"/>
                    <a:pt x="7385" y="838"/>
                    <a:pt x="6867" y="537"/>
                  </a:cubicBezTo>
                  <a:cubicBezTo>
                    <a:pt x="6244" y="179"/>
                    <a:pt x="5546" y="0"/>
                    <a:pt x="48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7"/>
            <p:cNvSpPr/>
            <p:nvPr/>
          </p:nvSpPr>
          <p:spPr>
            <a:xfrm>
              <a:off x="5896332" y="3086606"/>
              <a:ext cx="23044" cy="19711"/>
            </a:xfrm>
            <a:custGeom>
              <a:avLst/>
              <a:gdLst/>
              <a:ahLst/>
              <a:cxnLst/>
              <a:rect l="l" t="t" r="r" b="b"/>
              <a:pathLst>
                <a:path w="719" h="615" extrusionOk="0">
                  <a:moveTo>
                    <a:pt x="418" y="1"/>
                  </a:moveTo>
                  <a:cubicBezTo>
                    <a:pt x="150" y="1"/>
                    <a:pt x="0" y="335"/>
                    <a:pt x="201" y="519"/>
                  </a:cubicBezTo>
                  <a:cubicBezTo>
                    <a:pt x="261" y="585"/>
                    <a:pt x="338" y="615"/>
                    <a:pt x="414" y="615"/>
                  </a:cubicBezTo>
                  <a:cubicBezTo>
                    <a:pt x="569" y="615"/>
                    <a:pt x="719" y="492"/>
                    <a:pt x="719" y="301"/>
                  </a:cubicBezTo>
                  <a:cubicBezTo>
                    <a:pt x="719" y="134"/>
                    <a:pt x="585" y="1"/>
                    <a:pt x="418"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7"/>
            <p:cNvSpPr/>
            <p:nvPr/>
          </p:nvSpPr>
          <p:spPr>
            <a:xfrm>
              <a:off x="5940240" y="3086606"/>
              <a:ext cx="23044" cy="19711"/>
            </a:xfrm>
            <a:custGeom>
              <a:avLst/>
              <a:gdLst/>
              <a:ahLst/>
              <a:cxnLst/>
              <a:rect l="l" t="t" r="r" b="b"/>
              <a:pathLst>
                <a:path w="719" h="615" extrusionOk="0">
                  <a:moveTo>
                    <a:pt x="418" y="1"/>
                  </a:moveTo>
                  <a:cubicBezTo>
                    <a:pt x="151" y="1"/>
                    <a:pt x="0" y="335"/>
                    <a:pt x="201" y="519"/>
                  </a:cubicBezTo>
                  <a:cubicBezTo>
                    <a:pt x="261" y="585"/>
                    <a:pt x="338" y="615"/>
                    <a:pt x="414" y="615"/>
                  </a:cubicBezTo>
                  <a:cubicBezTo>
                    <a:pt x="569" y="615"/>
                    <a:pt x="719" y="492"/>
                    <a:pt x="719" y="301"/>
                  </a:cubicBezTo>
                  <a:cubicBezTo>
                    <a:pt x="719" y="134"/>
                    <a:pt x="585" y="1"/>
                    <a:pt x="418"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7"/>
            <p:cNvSpPr/>
            <p:nvPr/>
          </p:nvSpPr>
          <p:spPr>
            <a:xfrm>
              <a:off x="5984149" y="3086606"/>
              <a:ext cx="23044" cy="19711"/>
            </a:xfrm>
            <a:custGeom>
              <a:avLst/>
              <a:gdLst/>
              <a:ahLst/>
              <a:cxnLst/>
              <a:rect l="l" t="t" r="r" b="b"/>
              <a:pathLst>
                <a:path w="719" h="615" extrusionOk="0">
                  <a:moveTo>
                    <a:pt x="418" y="1"/>
                  </a:moveTo>
                  <a:cubicBezTo>
                    <a:pt x="134" y="1"/>
                    <a:pt x="0" y="335"/>
                    <a:pt x="201" y="519"/>
                  </a:cubicBezTo>
                  <a:cubicBezTo>
                    <a:pt x="261" y="585"/>
                    <a:pt x="338" y="615"/>
                    <a:pt x="414" y="615"/>
                  </a:cubicBezTo>
                  <a:cubicBezTo>
                    <a:pt x="569" y="615"/>
                    <a:pt x="719" y="492"/>
                    <a:pt x="719" y="301"/>
                  </a:cubicBezTo>
                  <a:cubicBezTo>
                    <a:pt x="719" y="134"/>
                    <a:pt x="585" y="1"/>
                    <a:pt x="418"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7"/>
            <p:cNvSpPr/>
            <p:nvPr/>
          </p:nvSpPr>
          <p:spPr>
            <a:xfrm>
              <a:off x="4463280" y="3323743"/>
              <a:ext cx="175698" cy="164384"/>
            </a:xfrm>
            <a:custGeom>
              <a:avLst/>
              <a:gdLst/>
              <a:ahLst/>
              <a:cxnLst/>
              <a:rect l="l" t="t" r="r" b="b"/>
              <a:pathLst>
                <a:path w="5482" h="5129" extrusionOk="0">
                  <a:moveTo>
                    <a:pt x="18" y="2410"/>
                  </a:moveTo>
                  <a:cubicBezTo>
                    <a:pt x="18" y="2426"/>
                    <a:pt x="18" y="2443"/>
                    <a:pt x="1" y="2460"/>
                  </a:cubicBezTo>
                  <a:lnTo>
                    <a:pt x="18" y="2460"/>
                  </a:lnTo>
                  <a:cubicBezTo>
                    <a:pt x="18" y="2443"/>
                    <a:pt x="18" y="2426"/>
                    <a:pt x="18" y="2410"/>
                  </a:cubicBezTo>
                  <a:close/>
                  <a:moveTo>
                    <a:pt x="2545" y="0"/>
                  </a:moveTo>
                  <a:cubicBezTo>
                    <a:pt x="2106" y="0"/>
                    <a:pt x="1678" y="107"/>
                    <a:pt x="1304" y="321"/>
                  </a:cubicBezTo>
                  <a:cubicBezTo>
                    <a:pt x="987" y="505"/>
                    <a:pt x="719" y="739"/>
                    <a:pt x="502" y="1039"/>
                  </a:cubicBezTo>
                  <a:cubicBezTo>
                    <a:pt x="335" y="1257"/>
                    <a:pt x="218" y="1507"/>
                    <a:pt x="135" y="1775"/>
                  </a:cubicBezTo>
                  <a:cubicBezTo>
                    <a:pt x="118" y="1825"/>
                    <a:pt x="101" y="1875"/>
                    <a:pt x="84" y="1925"/>
                  </a:cubicBezTo>
                  <a:cubicBezTo>
                    <a:pt x="68" y="1975"/>
                    <a:pt x="68" y="2025"/>
                    <a:pt x="51" y="2059"/>
                  </a:cubicBezTo>
                  <a:cubicBezTo>
                    <a:pt x="34" y="2125"/>
                    <a:pt x="34" y="2209"/>
                    <a:pt x="18" y="2276"/>
                  </a:cubicBezTo>
                  <a:cubicBezTo>
                    <a:pt x="18" y="2343"/>
                    <a:pt x="18" y="2376"/>
                    <a:pt x="18" y="2410"/>
                  </a:cubicBezTo>
                  <a:cubicBezTo>
                    <a:pt x="18" y="2376"/>
                    <a:pt x="18" y="2343"/>
                    <a:pt x="34" y="2276"/>
                  </a:cubicBezTo>
                  <a:cubicBezTo>
                    <a:pt x="34" y="2209"/>
                    <a:pt x="51" y="2142"/>
                    <a:pt x="68" y="2059"/>
                  </a:cubicBezTo>
                  <a:cubicBezTo>
                    <a:pt x="84" y="2025"/>
                    <a:pt x="84" y="1975"/>
                    <a:pt x="101" y="1925"/>
                  </a:cubicBezTo>
                  <a:cubicBezTo>
                    <a:pt x="118" y="1875"/>
                    <a:pt x="135" y="1825"/>
                    <a:pt x="151" y="1775"/>
                  </a:cubicBezTo>
                  <a:cubicBezTo>
                    <a:pt x="235" y="1507"/>
                    <a:pt x="352" y="1273"/>
                    <a:pt x="519" y="1056"/>
                  </a:cubicBezTo>
                  <a:cubicBezTo>
                    <a:pt x="1003" y="411"/>
                    <a:pt x="1744" y="49"/>
                    <a:pt x="2528" y="49"/>
                  </a:cubicBezTo>
                  <a:cubicBezTo>
                    <a:pt x="2637" y="49"/>
                    <a:pt x="2748" y="56"/>
                    <a:pt x="2858" y="70"/>
                  </a:cubicBezTo>
                  <a:cubicBezTo>
                    <a:pt x="2925" y="70"/>
                    <a:pt x="2975" y="87"/>
                    <a:pt x="3042" y="104"/>
                  </a:cubicBezTo>
                  <a:cubicBezTo>
                    <a:pt x="3092" y="104"/>
                    <a:pt x="3159" y="120"/>
                    <a:pt x="3209" y="137"/>
                  </a:cubicBezTo>
                  <a:cubicBezTo>
                    <a:pt x="3460" y="204"/>
                    <a:pt x="3677" y="304"/>
                    <a:pt x="3894" y="438"/>
                  </a:cubicBezTo>
                  <a:cubicBezTo>
                    <a:pt x="4345" y="739"/>
                    <a:pt x="4696" y="1190"/>
                    <a:pt x="4897" y="1708"/>
                  </a:cubicBezTo>
                  <a:cubicBezTo>
                    <a:pt x="4997" y="1975"/>
                    <a:pt x="5047" y="2276"/>
                    <a:pt x="5047" y="2560"/>
                  </a:cubicBezTo>
                  <a:cubicBezTo>
                    <a:pt x="5047" y="2861"/>
                    <a:pt x="4980" y="3161"/>
                    <a:pt x="4880" y="3445"/>
                  </a:cubicBezTo>
                  <a:lnTo>
                    <a:pt x="4846" y="3546"/>
                  </a:lnTo>
                  <a:lnTo>
                    <a:pt x="4846" y="3562"/>
                  </a:lnTo>
                  <a:lnTo>
                    <a:pt x="5366" y="4774"/>
                  </a:lnTo>
                  <a:lnTo>
                    <a:pt x="4295" y="4364"/>
                  </a:lnTo>
                  <a:lnTo>
                    <a:pt x="4278" y="4381"/>
                  </a:lnTo>
                  <a:cubicBezTo>
                    <a:pt x="3978" y="4665"/>
                    <a:pt x="3610" y="4882"/>
                    <a:pt x="3209" y="4999"/>
                  </a:cubicBezTo>
                  <a:cubicBezTo>
                    <a:pt x="2991" y="5056"/>
                    <a:pt x="2769" y="5085"/>
                    <a:pt x="2550" y="5085"/>
                  </a:cubicBezTo>
                  <a:cubicBezTo>
                    <a:pt x="2063" y="5085"/>
                    <a:pt x="1585" y="4947"/>
                    <a:pt x="1171" y="4682"/>
                  </a:cubicBezTo>
                  <a:cubicBezTo>
                    <a:pt x="920" y="4515"/>
                    <a:pt x="703" y="4314"/>
                    <a:pt x="519" y="4080"/>
                  </a:cubicBezTo>
                  <a:cubicBezTo>
                    <a:pt x="268" y="3746"/>
                    <a:pt x="101" y="3345"/>
                    <a:pt x="51" y="2927"/>
                  </a:cubicBezTo>
                  <a:cubicBezTo>
                    <a:pt x="34" y="2844"/>
                    <a:pt x="18" y="2777"/>
                    <a:pt x="18" y="2727"/>
                  </a:cubicBezTo>
                  <a:cubicBezTo>
                    <a:pt x="18" y="2677"/>
                    <a:pt x="18" y="2627"/>
                    <a:pt x="18" y="2577"/>
                  </a:cubicBezTo>
                  <a:cubicBezTo>
                    <a:pt x="18" y="2543"/>
                    <a:pt x="18" y="2510"/>
                    <a:pt x="18" y="2493"/>
                  </a:cubicBezTo>
                  <a:cubicBezTo>
                    <a:pt x="18" y="2476"/>
                    <a:pt x="18" y="2476"/>
                    <a:pt x="18" y="2460"/>
                  </a:cubicBezTo>
                  <a:cubicBezTo>
                    <a:pt x="1" y="2476"/>
                    <a:pt x="1" y="2476"/>
                    <a:pt x="1" y="2493"/>
                  </a:cubicBezTo>
                  <a:cubicBezTo>
                    <a:pt x="1" y="2510"/>
                    <a:pt x="1" y="2543"/>
                    <a:pt x="1" y="2577"/>
                  </a:cubicBezTo>
                  <a:cubicBezTo>
                    <a:pt x="1" y="2627"/>
                    <a:pt x="1" y="2677"/>
                    <a:pt x="1" y="2727"/>
                  </a:cubicBezTo>
                  <a:cubicBezTo>
                    <a:pt x="18" y="2794"/>
                    <a:pt x="18" y="2844"/>
                    <a:pt x="34" y="2927"/>
                  </a:cubicBezTo>
                  <a:cubicBezTo>
                    <a:pt x="51" y="3111"/>
                    <a:pt x="101" y="3295"/>
                    <a:pt x="151" y="3462"/>
                  </a:cubicBezTo>
                  <a:cubicBezTo>
                    <a:pt x="252" y="3696"/>
                    <a:pt x="369" y="3913"/>
                    <a:pt x="502" y="4097"/>
                  </a:cubicBezTo>
                  <a:cubicBezTo>
                    <a:pt x="686" y="4348"/>
                    <a:pt x="903" y="4548"/>
                    <a:pt x="1154" y="4715"/>
                  </a:cubicBezTo>
                  <a:cubicBezTo>
                    <a:pt x="1562" y="4987"/>
                    <a:pt x="2040" y="5129"/>
                    <a:pt x="2529" y="5129"/>
                  </a:cubicBezTo>
                  <a:cubicBezTo>
                    <a:pt x="2761" y="5129"/>
                    <a:pt x="2995" y="5097"/>
                    <a:pt x="3226" y="5033"/>
                  </a:cubicBezTo>
                  <a:cubicBezTo>
                    <a:pt x="3625" y="4933"/>
                    <a:pt x="4007" y="4718"/>
                    <a:pt x="4307" y="4419"/>
                  </a:cubicBezTo>
                  <a:lnTo>
                    <a:pt x="4307" y="4419"/>
                  </a:lnTo>
                  <a:lnTo>
                    <a:pt x="5394" y="4841"/>
                  </a:lnTo>
                  <a:lnTo>
                    <a:pt x="5394" y="4841"/>
                  </a:lnTo>
                  <a:lnTo>
                    <a:pt x="5398" y="4849"/>
                  </a:lnTo>
                  <a:lnTo>
                    <a:pt x="5401" y="4844"/>
                  </a:lnTo>
                  <a:lnTo>
                    <a:pt x="5401" y="4844"/>
                  </a:lnTo>
                  <a:lnTo>
                    <a:pt x="5415" y="4849"/>
                  </a:lnTo>
                  <a:lnTo>
                    <a:pt x="5481" y="4882"/>
                  </a:lnTo>
                  <a:lnTo>
                    <a:pt x="5448" y="4816"/>
                  </a:lnTo>
                  <a:lnTo>
                    <a:pt x="4900" y="3554"/>
                  </a:lnTo>
                  <a:lnTo>
                    <a:pt x="4930" y="3479"/>
                  </a:lnTo>
                  <a:cubicBezTo>
                    <a:pt x="5047" y="3178"/>
                    <a:pt x="5097" y="2877"/>
                    <a:pt x="5097" y="2560"/>
                  </a:cubicBezTo>
                  <a:cubicBezTo>
                    <a:pt x="5097" y="2259"/>
                    <a:pt x="5047" y="1958"/>
                    <a:pt x="4947" y="1674"/>
                  </a:cubicBezTo>
                  <a:cubicBezTo>
                    <a:pt x="4746" y="1156"/>
                    <a:pt x="4395" y="705"/>
                    <a:pt x="3911" y="404"/>
                  </a:cubicBezTo>
                  <a:cubicBezTo>
                    <a:pt x="3710" y="271"/>
                    <a:pt x="3476" y="154"/>
                    <a:pt x="3226" y="87"/>
                  </a:cubicBezTo>
                  <a:cubicBezTo>
                    <a:pt x="3176" y="70"/>
                    <a:pt x="3109" y="54"/>
                    <a:pt x="3059" y="54"/>
                  </a:cubicBezTo>
                  <a:cubicBezTo>
                    <a:pt x="2992" y="37"/>
                    <a:pt x="2942" y="20"/>
                    <a:pt x="2875" y="20"/>
                  </a:cubicBezTo>
                  <a:cubicBezTo>
                    <a:pt x="2765" y="7"/>
                    <a:pt x="2654" y="0"/>
                    <a:pt x="254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7"/>
            <p:cNvSpPr/>
            <p:nvPr/>
          </p:nvSpPr>
          <p:spPr>
            <a:xfrm>
              <a:off x="4566641" y="3399894"/>
              <a:ext cx="13974" cy="11955"/>
            </a:xfrm>
            <a:custGeom>
              <a:avLst/>
              <a:gdLst/>
              <a:ahLst/>
              <a:cxnLst/>
              <a:rect l="l" t="t" r="r" b="b"/>
              <a:pathLst>
                <a:path w="436" h="373" extrusionOk="0">
                  <a:moveTo>
                    <a:pt x="185" y="0"/>
                  </a:moveTo>
                  <a:cubicBezTo>
                    <a:pt x="84" y="0"/>
                    <a:pt x="1" y="84"/>
                    <a:pt x="1" y="184"/>
                  </a:cubicBezTo>
                  <a:cubicBezTo>
                    <a:pt x="1" y="297"/>
                    <a:pt x="93" y="372"/>
                    <a:pt x="189" y="372"/>
                  </a:cubicBezTo>
                  <a:cubicBezTo>
                    <a:pt x="234" y="372"/>
                    <a:pt x="281" y="355"/>
                    <a:pt x="318" y="318"/>
                  </a:cubicBezTo>
                  <a:cubicBezTo>
                    <a:pt x="435" y="201"/>
                    <a:pt x="352" y="0"/>
                    <a:pt x="1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7"/>
            <p:cNvSpPr/>
            <p:nvPr/>
          </p:nvSpPr>
          <p:spPr>
            <a:xfrm>
              <a:off x="4539880" y="3399894"/>
              <a:ext cx="13942" cy="11955"/>
            </a:xfrm>
            <a:custGeom>
              <a:avLst/>
              <a:gdLst/>
              <a:ahLst/>
              <a:cxnLst/>
              <a:rect l="l" t="t" r="r" b="b"/>
              <a:pathLst>
                <a:path w="435" h="373" extrusionOk="0">
                  <a:moveTo>
                    <a:pt x="184" y="0"/>
                  </a:moveTo>
                  <a:cubicBezTo>
                    <a:pt x="84" y="0"/>
                    <a:pt x="0" y="84"/>
                    <a:pt x="0" y="184"/>
                  </a:cubicBezTo>
                  <a:cubicBezTo>
                    <a:pt x="0" y="297"/>
                    <a:pt x="92" y="372"/>
                    <a:pt x="188" y="372"/>
                  </a:cubicBezTo>
                  <a:cubicBezTo>
                    <a:pt x="234" y="372"/>
                    <a:pt x="280" y="355"/>
                    <a:pt x="318" y="318"/>
                  </a:cubicBezTo>
                  <a:cubicBezTo>
                    <a:pt x="435" y="201"/>
                    <a:pt x="351" y="0"/>
                    <a:pt x="18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7"/>
            <p:cNvSpPr/>
            <p:nvPr/>
          </p:nvSpPr>
          <p:spPr>
            <a:xfrm>
              <a:off x="4513086" y="3399894"/>
              <a:ext cx="13974" cy="11955"/>
            </a:xfrm>
            <a:custGeom>
              <a:avLst/>
              <a:gdLst/>
              <a:ahLst/>
              <a:cxnLst/>
              <a:rect l="l" t="t" r="r" b="b"/>
              <a:pathLst>
                <a:path w="436" h="373" extrusionOk="0">
                  <a:moveTo>
                    <a:pt x="185" y="0"/>
                  </a:moveTo>
                  <a:cubicBezTo>
                    <a:pt x="84" y="0"/>
                    <a:pt x="1" y="84"/>
                    <a:pt x="1" y="184"/>
                  </a:cubicBezTo>
                  <a:cubicBezTo>
                    <a:pt x="1" y="297"/>
                    <a:pt x="93" y="372"/>
                    <a:pt x="189" y="372"/>
                  </a:cubicBezTo>
                  <a:cubicBezTo>
                    <a:pt x="234" y="372"/>
                    <a:pt x="281" y="355"/>
                    <a:pt x="318" y="318"/>
                  </a:cubicBezTo>
                  <a:cubicBezTo>
                    <a:pt x="435" y="201"/>
                    <a:pt x="352" y="0"/>
                    <a:pt x="1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7"/>
            <p:cNvSpPr/>
            <p:nvPr/>
          </p:nvSpPr>
          <p:spPr>
            <a:xfrm>
              <a:off x="4099673" y="3667640"/>
              <a:ext cx="273162" cy="307936"/>
            </a:xfrm>
            <a:custGeom>
              <a:avLst/>
              <a:gdLst/>
              <a:ahLst/>
              <a:cxnLst/>
              <a:rect l="l" t="t" r="r" b="b"/>
              <a:pathLst>
                <a:path w="8523" h="9608" extrusionOk="0">
                  <a:moveTo>
                    <a:pt x="4270" y="5"/>
                  </a:moveTo>
                  <a:cubicBezTo>
                    <a:pt x="4262" y="5"/>
                    <a:pt x="4253" y="9"/>
                    <a:pt x="4245" y="17"/>
                  </a:cubicBezTo>
                  <a:lnTo>
                    <a:pt x="4295" y="17"/>
                  </a:lnTo>
                  <a:cubicBezTo>
                    <a:pt x="4287" y="9"/>
                    <a:pt x="4278" y="5"/>
                    <a:pt x="4270" y="5"/>
                  </a:cubicBezTo>
                  <a:close/>
                  <a:moveTo>
                    <a:pt x="4161" y="0"/>
                  </a:moveTo>
                  <a:lnTo>
                    <a:pt x="3944" y="17"/>
                  </a:lnTo>
                  <a:cubicBezTo>
                    <a:pt x="3810" y="17"/>
                    <a:pt x="3693" y="34"/>
                    <a:pt x="3576" y="50"/>
                  </a:cubicBezTo>
                  <a:cubicBezTo>
                    <a:pt x="3510" y="67"/>
                    <a:pt x="3426" y="84"/>
                    <a:pt x="3343" y="101"/>
                  </a:cubicBezTo>
                  <a:lnTo>
                    <a:pt x="3092" y="167"/>
                  </a:lnTo>
                  <a:cubicBezTo>
                    <a:pt x="2657" y="301"/>
                    <a:pt x="2240" y="502"/>
                    <a:pt x="1855" y="769"/>
                  </a:cubicBezTo>
                  <a:cubicBezTo>
                    <a:pt x="1371" y="1120"/>
                    <a:pt x="953" y="1571"/>
                    <a:pt x="652" y="2106"/>
                  </a:cubicBezTo>
                  <a:cubicBezTo>
                    <a:pt x="469" y="2406"/>
                    <a:pt x="335" y="2724"/>
                    <a:pt x="235" y="3075"/>
                  </a:cubicBezTo>
                  <a:cubicBezTo>
                    <a:pt x="68" y="3626"/>
                    <a:pt x="1" y="4228"/>
                    <a:pt x="51" y="4796"/>
                  </a:cubicBezTo>
                  <a:cubicBezTo>
                    <a:pt x="68" y="4913"/>
                    <a:pt x="84" y="5013"/>
                    <a:pt x="101" y="5113"/>
                  </a:cubicBezTo>
                  <a:cubicBezTo>
                    <a:pt x="101" y="5213"/>
                    <a:pt x="135" y="5314"/>
                    <a:pt x="151" y="5414"/>
                  </a:cubicBezTo>
                  <a:cubicBezTo>
                    <a:pt x="251" y="5848"/>
                    <a:pt x="402" y="6249"/>
                    <a:pt x="619" y="6634"/>
                  </a:cubicBezTo>
                  <a:cubicBezTo>
                    <a:pt x="1087" y="7452"/>
                    <a:pt x="1805" y="8104"/>
                    <a:pt x="2674" y="8472"/>
                  </a:cubicBezTo>
                  <a:cubicBezTo>
                    <a:pt x="3125" y="8672"/>
                    <a:pt x="3610" y="8772"/>
                    <a:pt x="4111" y="8789"/>
                  </a:cubicBezTo>
                  <a:cubicBezTo>
                    <a:pt x="4184" y="8794"/>
                    <a:pt x="4258" y="8796"/>
                    <a:pt x="4331" y="8796"/>
                  </a:cubicBezTo>
                  <a:cubicBezTo>
                    <a:pt x="4763" y="8796"/>
                    <a:pt x="5201" y="8715"/>
                    <a:pt x="5615" y="8572"/>
                  </a:cubicBezTo>
                  <a:lnTo>
                    <a:pt x="5729" y="8529"/>
                  </a:lnTo>
                  <a:lnTo>
                    <a:pt x="5729" y="8529"/>
                  </a:lnTo>
                  <a:lnTo>
                    <a:pt x="7787" y="9558"/>
                  </a:lnTo>
                  <a:lnTo>
                    <a:pt x="7887" y="9608"/>
                  </a:lnTo>
                  <a:lnTo>
                    <a:pt x="7854" y="9508"/>
                  </a:lnTo>
                  <a:cubicBezTo>
                    <a:pt x="7639" y="8831"/>
                    <a:pt x="7425" y="8171"/>
                    <a:pt x="7211" y="7544"/>
                  </a:cubicBezTo>
                  <a:lnTo>
                    <a:pt x="7211" y="7544"/>
                  </a:lnTo>
                  <a:cubicBezTo>
                    <a:pt x="7715" y="7031"/>
                    <a:pt x="8075" y="6405"/>
                    <a:pt x="8288" y="5715"/>
                  </a:cubicBezTo>
                  <a:cubicBezTo>
                    <a:pt x="8472" y="5080"/>
                    <a:pt x="8522" y="4411"/>
                    <a:pt x="8439" y="3760"/>
                  </a:cubicBezTo>
                  <a:cubicBezTo>
                    <a:pt x="8355" y="3175"/>
                    <a:pt x="8155" y="2624"/>
                    <a:pt x="7871" y="2106"/>
                  </a:cubicBezTo>
                  <a:cubicBezTo>
                    <a:pt x="7620" y="1671"/>
                    <a:pt x="7286" y="1287"/>
                    <a:pt x="6901" y="969"/>
                  </a:cubicBezTo>
                  <a:cubicBezTo>
                    <a:pt x="6584" y="702"/>
                    <a:pt x="6233" y="485"/>
                    <a:pt x="5866" y="318"/>
                  </a:cubicBezTo>
                  <a:cubicBezTo>
                    <a:pt x="5581" y="218"/>
                    <a:pt x="5297" y="117"/>
                    <a:pt x="4997" y="67"/>
                  </a:cubicBezTo>
                  <a:lnTo>
                    <a:pt x="4679" y="17"/>
                  </a:lnTo>
                  <a:lnTo>
                    <a:pt x="4295" y="17"/>
                  </a:lnTo>
                  <a:lnTo>
                    <a:pt x="4429" y="34"/>
                  </a:lnTo>
                  <a:lnTo>
                    <a:pt x="4679" y="50"/>
                  </a:lnTo>
                  <a:lnTo>
                    <a:pt x="4997" y="101"/>
                  </a:lnTo>
                  <a:cubicBezTo>
                    <a:pt x="5281" y="151"/>
                    <a:pt x="5581" y="251"/>
                    <a:pt x="5849" y="368"/>
                  </a:cubicBezTo>
                  <a:cubicBezTo>
                    <a:pt x="6216" y="535"/>
                    <a:pt x="6567" y="752"/>
                    <a:pt x="6868" y="1003"/>
                  </a:cubicBezTo>
                  <a:cubicBezTo>
                    <a:pt x="7687" y="1721"/>
                    <a:pt x="8221" y="2690"/>
                    <a:pt x="8355" y="3776"/>
                  </a:cubicBezTo>
                  <a:cubicBezTo>
                    <a:pt x="8455" y="4411"/>
                    <a:pt x="8405" y="5063"/>
                    <a:pt x="8205" y="5698"/>
                  </a:cubicBezTo>
                  <a:cubicBezTo>
                    <a:pt x="8004" y="6383"/>
                    <a:pt x="7637" y="7001"/>
                    <a:pt x="7135" y="7502"/>
                  </a:cubicBezTo>
                  <a:lnTo>
                    <a:pt x="7119" y="7519"/>
                  </a:lnTo>
                  <a:lnTo>
                    <a:pt x="7119" y="7553"/>
                  </a:lnTo>
                  <a:cubicBezTo>
                    <a:pt x="7325" y="8157"/>
                    <a:pt x="7532" y="8776"/>
                    <a:pt x="7739" y="9425"/>
                  </a:cubicBezTo>
                  <a:lnTo>
                    <a:pt x="7739" y="9425"/>
                  </a:lnTo>
                  <a:lnTo>
                    <a:pt x="5765" y="8438"/>
                  </a:lnTo>
                  <a:lnTo>
                    <a:pt x="5749" y="8421"/>
                  </a:lnTo>
                  <a:lnTo>
                    <a:pt x="5732" y="8438"/>
                  </a:lnTo>
                  <a:lnTo>
                    <a:pt x="5581" y="8488"/>
                  </a:lnTo>
                  <a:cubicBezTo>
                    <a:pt x="5182" y="8631"/>
                    <a:pt x="4758" y="8713"/>
                    <a:pt x="4330" y="8713"/>
                  </a:cubicBezTo>
                  <a:cubicBezTo>
                    <a:pt x="4257" y="8713"/>
                    <a:pt x="4184" y="8710"/>
                    <a:pt x="4111" y="8706"/>
                  </a:cubicBezTo>
                  <a:cubicBezTo>
                    <a:pt x="3627" y="8689"/>
                    <a:pt x="3142" y="8589"/>
                    <a:pt x="2708" y="8405"/>
                  </a:cubicBezTo>
                  <a:cubicBezTo>
                    <a:pt x="1855" y="8037"/>
                    <a:pt x="1154" y="7402"/>
                    <a:pt x="703" y="6584"/>
                  </a:cubicBezTo>
                  <a:cubicBezTo>
                    <a:pt x="485" y="6216"/>
                    <a:pt x="318" y="5815"/>
                    <a:pt x="235" y="5397"/>
                  </a:cubicBezTo>
                  <a:cubicBezTo>
                    <a:pt x="201" y="5297"/>
                    <a:pt x="185" y="5197"/>
                    <a:pt x="168" y="5096"/>
                  </a:cubicBezTo>
                  <a:cubicBezTo>
                    <a:pt x="151" y="4996"/>
                    <a:pt x="135" y="4896"/>
                    <a:pt x="135" y="4796"/>
                  </a:cubicBezTo>
                  <a:cubicBezTo>
                    <a:pt x="84" y="4228"/>
                    <a:pt x="135" y="3643"/>
                    <a:pt x="302" y="3091"/>
                  </a:cubicBezTo>
                  <a:cubicBezTo>
                    <a:pt x="402" y="2757"/>
                    <a:pt x="536" y="2440"/>
                    <a:pt x="703" y="2139"/>
                  </a:cubicBezTo>
                  <a:cubicBezTo>
                    <a:pt x="1003" y="1621"/>
                    <a:pt x="1404" y="1153"/>
                    <a:pt x="1889" y="802"/>
                  </a:cubicBezTo>
                  <a:cubicBezTo>
                    <a:pt x="2256" y="535"/>
                    <a:pt x="2674" y="335"/>
                    <a:pt x="3092" y="201"/>
                  </a:cubicBezTo>
                  <a:lnTo>
                    <a:pt x="3359" y="134"/>
                  </a:lnTo>
                  <a:cubicBezTo>
                    <a:pt x="3426" y="101"/>
                    <a:pt x="3510" y="101"/>
                    <a:pt x="3576" y="84"/>
                  </a:cubicBezTo>
                  <a:cubicBezTo>
                    <a:pt x="3693" y="67"/>
                    <a:pt x="3827" y="50"/>
                    <a:pt x="3944" y="34"/>
                  </a:cubicBezTo>
                  <a:lnTo>
                    <a:pt x="4161" y="17"/>
                  </a:lnTo>
                  <a:cubicBezTo>
                    <a:pt x="4195" y="17"/>
                    <a:pt x="4211" y="17"/>
                    <a:pt x="424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7"/>
            <p:cNvSpPr/>
            <p:nvPr/>
          </p:nvSpPr>
          <p:spPr>
            <a:xfrm>
              <a:off x="4213226" y="3760809"/>
              <a:ext cx="77144" cy="77689"/>
            </a:xfrm>
            <a:custGeom>
              <a:avLst/>
              <a:gdLst/>
              <a:ahLst/>
              <a:cxnLst/>
              <a:rect l="l" t="t" r="r" b="b"/>
              <a:pathLst>
                <a:path w="2407" h="2424" extrusionOk="0">
                  <a:moveTo>
                    <a:pt x="468" y="1"/>
                  </a:moveTo>
                  <a:cubicBezTo>
                    <a:pt x="201" y="17"/>
                    <a:pt x="0" y="235"/>
                    <a:pt x="0" y="485"/>
                  </a:cubicBezTo>
                  <a:lnTo>
                    <a:pt x="0" y="1939"/>
                  </a:lnTo>
                  <a:cubicBezTo>
                    <a:pt x="0" y="2206"/>
                    <a:pt x="217" y="2423"/>
                    <a:pt x="485" y="2423"/>
                  </a:cubicBezTo>
                  <a:lnTo>
                    <a:pt x="1938" y="2407"/>
                  </a:lnTo>
                  <a:cubicBezTo>
                    <a:pt x="2189" y="2407"/>
                    <a:pt x="2406" y="2189"/>
                    <a:pt x="2406" y="1922"/>
                  </a:cubicBezTo>
                  <a:lnTo>
                    <a:pt x="2406" y="485"/>
                  </a:lnTo>
                  <a:cubicBezTo>
                    <a:pt x="2406" y="218"/>
                    <a:pt x="2189" y="1"/>
                    <a:pt x="1922"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7"/>
            <p:cNvSpPr/>
            <p:nvPr/>
          </p:nvSpPr>
          <p:spPr>
            <a:xfrm>
              <a:off x="4213226" y="3760809"/>
              <a:ext cx="77144" cy="77689"/>
            </a:xfrm>
            <a:custGeom>
              <a:avLst/>
              <a:gdLst/>
              <a:ahLst/>
              <a:cxnLst/>
              <a:rect l="l" t="t" r="r" b="b"/>
              <a:pathLst>
                <a:path w="2407" h="2424" extrusionOk="0">
                  <a:moveTo>
                    <a:pt x="468" y="1"/>
                  </a:moveTo>
                  <a:cubicBezTo>
                    <a:pt x="201" y="17"/>
                    <a:pt x="0" y="235"/>
                    <a:pt x="0" y="485"/>
                  </a:cubicBezTo>
                  <a:lnTo>
                    <a:pt x="0" y="1939"/>
                  </a:lnTo>
                  <a:cubicBezTo>
                    <a:pt x="0" y="2206"/>
                    <a:pt x="217" y="2423"/>
                    <a:pt x="485" y="2423"/>
                  </a:cubicBezTo>
                  <a:lnTo>
                    <a:pt x="1938" y="2407"/>
                  </a:lnTo>
                  <a:cubicBezTo>
                    <a:pt x="2189" y="2407"/>
                    <a:pt x="2406" y="2189"/>
                    <a:pt x="2406" y="1922"/>
                  </a:cubicBezTo>
                  <a:lnTo>
                    <a:pt x="2406" y="485"/>
                  </a:lnTo>
                  <a:cubicBezTo>
                    <a:pt x="2406" y="218"/>
                    <a:pt x="2189" y="1"/>
                    <a:pt x="192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7"/>
            <p:cNvSpPr/>
            <p:nvPr/>
          </p:nvSpPr>
          <p:spPr>
            <a:xfrm>
              <a:off x="4193932" y="3780103"/>
              <a:ext cx="77144" cy="77657"/>
            </a:xfrm>
            <a:custGeom>
              <a:avLst/>
              <a:gdLst/>
              <a:ahLst/>
              <a:cxnLst/>
              <a:rect l="l" t="t" r="r" b="b"/>
              <a:pathLst>
                <a:path w="2407" h="2423" extrusionOk="0">
                  <a:moveTo>
                    <a:pt x="1922" y="0"/>
                  </a:moveTo>
                  <a:lnTo>
                    <a:pt x="468" y="17"/>
                  </a:lnTo>
                  <a:cubicBezTo>
                    <a:pt x="201" y="17"/>
                    <a:pt x="1" y="234"/>
                    <a:pt x="1" y="501"/>
                  </a:cubicBezTo>
                  <a:lnTo>
                    <a:pt x="1" y="1938"/>
                  </a:lnTo>
                  <a:cubicBezTo>
                    <a:pt x="1" y="2206"/>
                    <a:pt x="218" y="2423"/>
                    <a:pt x="485" y="2423"/>
                  </a:cubicBezTo>
                  <a:lnTo>
                    <a:pt x="1939" y="2423"/>
                  </a:lnTo>
                  <a:cubicBezTo>
                    <a:pt x="2206" y="2406"/>
                    <a:pt x="2407" y="2189"/>
                    <a:pt x="2407" y="1938"/>
                  </a:cubicBezTo>
                  <a:lnTo>
                    <a:pt x="2407" y="485"/>
                  </a:lnTo>
                  <a:cubicBezTo>
                    <a:pt x="2407" y="217"/>
                    <a:pt x="2189" y="0"/>
                    <a:pt x="1922"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7"/>
            <p:cNvSpPr/>
            <p:nvPr/>
          </p:nvSpPr>
          <p:spPr>
            <a:xfrm>
              <a:off x="5233890" y="3367075"/>
              <a:ext cx="372742" cy="174833"/>
            </a:xfrm>
            <a:custGeom>
              <a:avLst/>
              <a:gdLst/>
              <a:ahLst/>
              <a:cxnLst/>
              <a:rect l="l" t="t" r="r" b="b"/>
              <a:pathLst>
                <a:path w="11630" h="5455" extrusionOk="0">
                  <a:moveTo>
                    <a:pt x="3002" y="1"/>
                  </a:moveTo>
                  <a:cubicBezTo>
                    <a:pt x="2971" y="1"/>
                    <a:pt x="2938" y="12"/>
                    <a:pt x="2908" y="38"/>
                  </a:cubicBezTo>
                  <a:cubicBezTo>
                    <a:pt x="2808" y="122"/>
                    <a:pt x="2707" y="506"/>
                    <a:pt x="2808" y="991"/>
                  </a:cubicBezTo>
                  <a:cubicBezTo>
                    <a:pt x="2833" y="1135"/>
                    <a:pt x="2797" y="1189"/>
                    <a:pt x="2728" y="1189"/>
                  </a:cubicBezTo>
                  <a:cubicBezTo>
                    <a:pt x="2573" y="1189"/>
                    <a:pt x="2256" y="922"/>
                    <a:pt x="2106" y="807"/>
                  </a:cubicBezTo>
                  <a:cubicBezTo>
                    <a:pt x="1892" y="626"/>
                    <a:pt x="1210" y="155"/>
                    <a:pt x="1092" y="155"/>
                  </a:cubicBezTo>
                  <a:cubicBezTo>
                    <a:pt x="1090" y="155"/>
                    <a:pt x="1088" y="155"/>
                    <a:pt x="1087" y="155"/>
                  </a:cubicBezTo>
                  <a:cubicBezTo>
                    <a:pt x="936" y="189"/>
                    <a:pt x="936" y="356"/>
                    <a:pt x="1170" y="540"/>
                  </a:cubicBezTo>
                  <a:cubicBezTo>
                    <a:pt x="1387" y="707"/>
                    <a:pt x="2006" y="1241"/>
                    <a:pt x="1905" y="1342"/>
                  </a:cubicBezTo>
                  <a:cubicBezTo>
                    <a:pt x="1900" y="1349"/>
                    <a:pt x="1891" y="1352"/>
                    <a:pt x="1879" y="1352"/>
                  </a:cubicBezTo>
                  <a:cubicBezTo>
                    <a:pt x="1691" y="1352"/>
                    <a:pt x="736" y="573"/>
                    <a:pt x="736" y="573"/>
                  </a:cubicBezTo>
                  <a:cubicBezTo>
                    <a:pt x="736" y="573"/>
                    <a:pt x="614" y="431"/>
                    <a:pt x="506" y="431"/>
                  </a:cubicBezTo>
                  <a:cubicBezTo>
                    <a:pt x="474" y="431"/>
                    <a:pt x="444" y="443"/>
                    <a:pt x="418" y="473"/>
                  </a:cubicBezTo>
                  <a:cubicBezTo>
                    <a:pt x="201" y="690"/>
                    <a:pt x="1421" y="1542"/>
                    <a:pt x="1554" y="1626"/>
                  </a:cubicBezTo>
                  <a:cubicBezTo>
                    <a:pt x="1608" y="1666"/>
                    <a:pt x="1564" y="1761"/>
                    <a:pt x="1493" y="1761"/>
                  </a:cubicBezTo>
                  <a:cubicBezTo>
                    <a:pt x="1476" y="1761"/>
                    <a:pt x="1457" y="1755"/>
                    <a:pt x="1438" y="1743"/>
                  </a:cubicBezTo>
                  <a:cubicBezTo>
                    <a:pt x="1364" y="1684"/>
                    <a:pt x="605" y="1017"/>
                    <a:pt x="276" y="1017"/>
                  </a:cubicBezTo>
                  <a:cubicBezTo>
                    <a:pt x="231" y="1017"/>
                    <a:pt x="194" y="1029"/>
                    <a:pt x="168" y="1058"/>
                  </a:cubicBezTo>
                  <a:cubicBezTo>
                    <a:pt x="1" y="1225"/>
                    <a:pt x="1170" y="1759"/>
                    <a:pt x="1270" y="2043"/>
                  </a:cubicBezTo>
                  <a:cubicBezTo>
                    <a:pt x="1287" y="2092"/>
                    <a:pt x="1276" y="2112"/>
                    <a:pt x="1246" y="2112"/>
                  </a:cubicBezTo>
                  <a:cubicBezTo>
                    <a:pt x="1109" y="2112"/>
                    <a:pt x="572" y="1698"/>
                    <a:pt x="356" y="1698"/>
                  </a:cubicBezTo>
                  <a:cubicBezTo>
                    <a:pt x="325" y="1698"/>
                    <a:pt x="300" y="1707"/>
                    <a:pt x="285" y="1726"/>
                  </a:cubicBezTo>
                  <a:cubicBezTo>
                    <a:pt x="235" y="1776"/>
                    <a:pt x="201" y="1843"/>
                    <a:pt x="803" y="2210"/>
                  </a:cubicBezTo>
                  <a:cubicBezTo>
                    <a:pt x="1254" y="2461"/>
                    <a:pt x="1722" y="2695"/>
                    <a:pt x="2189" y="2895"/>
                  </a:cubicBezTo>
                  <a:cubicBezTo>
                    <a:pt x="2189" y="2895"/>
                    <a:pt x="5727" y="5454"/>
                    <a:pt x="8266" y="5454"/>
                  </a:cubicBezTo>
                  <a:cubicBezTo>
                    <a:pt x="9010" y="5454"/>
                    <a:pt x="9668" y="5234"/>
                    <a:pt x="10126" y="4667"/>
                  </a:cubicBezTo>
                  <a:cubicBezTo>
                    <a:pt x="11630" y="2829"/>
                    <a:pt x="11613" y="2695"/>
                    <a:pt x="11613" y="2695"/>
                  </a:cubicBezTo>
                  <a:lnTo>
                    <a:pt x="9524" y="1007"/>
                  </a:lnTo>
                  <a:cubicBezTo>
                    <a:pt x="9524" y="1007"/>
                    <a:pt x="8226" y="3046"/>
                    <a:pt x="7862" y="3046"/>
                  </a:cubicBezTo>
                  <a:cubicBezTo>
                    <a:pt x="7859" y="3046"/>
                    <a:pt x="7856" y="3046"/>
                    <a:pt x="7854" y="3046"/>
                  </a:cubicBezTo>
                  <a:cubicBezTo>
                    <a:pt x="5949" y="2829"/>
                    <a:pt x="4077" y="1793"/>
                    <a:pt x="3426" y="1392"/>
                  </a:cubicBezTo>
                  <a:cubicBezTo>
                    <a:pt x="3376" y="1308"/>
                    <a:pt x="3309" y="1191"/>
                    <a:pt x="3259" y="1058"/>
                  </a:cubicBezTo>
                  <a:cubicBezTo>
                    <a:pt x="3192" y="941"/>
                    <a:pt x="3159" y="807"/>
                    <a:pt x="3142" y="673"/>
                  </a:cubicBezTo>
                  <a:cubicBezTo>
                    <a:pt x="3125" y="523"/>
                    <a:pt x="3125" y="356"/>
                    <a:pt x="3142" y="205"/>
                  </a:cubicBezTo>
                  <a:cubicBezTo>
                    <a:pt x="3167" y="94"/>
                    <a:pt x="3090" y="1"/>
                    <a:pt x="3002"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7"/>
            <p:cNvSpPr/>
            <p:nvPr/>
          </p:nvSpPr>
          <p:spPr>
            <a:xfrm>
              <a:off x="5547179" y="3125674"/>
              <a:ext cx="257073" cy="249189"/>
            </a:xfrm>
            <a:custGeom>
              <a:avLst/>
              <a:gdLst/>
              <a:ahLst/>
              <a:cxnLst/>
              <a:rect l="l" t="t" r="r" b="b"/>
              <a:pathLst>
                <a:path w="8021" h="7775" extrusionOk="0">
                  <a:moveTo>
                    <a:pt x="2577" y="0"/>
                  </a:moveTo>
                  <a:cubicBezTo>
                    <a:pt x="2383" y="0"/>
                    <a:pt x="2198" y="32"/>
                    <a:pt x="2039" y="118"/>
                  </a:cubicBezTo>
                  <a:cubicBezTo>
                    <a:pt x="1738" y="235"/>
                    <a:pt x="1504" y="469"/>
                    <a:pt x="1370" y="770"/>
                  </a:cubicBezTo>
                  <a:cubicBezTo>
                    <a:pt x="1237" y="1104"/>
                    <a:pt x="1437" y="1772"/>
                    <a:pt x="1537" y="2123"/>
                  </a:cubicBezTo>
                  <a:cubicBezTo>
                    <a:pt x="1638" y="2491"/>
                    <a:pt x="1721" y="2892"/>
                    <a:pt x="1521" y="3209"/>
                  </a:cubicBezTo>
                  <a:cubicBezTo>
                    <a:pt x="1320" y="3510"/>
                    <a:pt x="936" y="3644"/>
                    <a:pt x="685" y="3911"/>
                  </a:cubicBezTo>
                  <a:cubicBezTo>
                    <a:pt x="351" y="4312"/>
                    <a:pt x="401" y="4914"/>
                    <a:pt x="785" y="5248"/>
                  </a:cubicBezTo>
                  <a:cubicBezTo>
                    <a:pt x="777" y="5248"/>
                    <a:pt x="769" y="5247"/>
                    <a:pt x="761" y="5247"/>
                  </a:cubicBezTo>
                  <a:cubicBezTo>
                    <a:pt x="338" y="5247"/>
                    <a:pt x="0" y="5674"/>
                    <a:pt x="0" y="6100"/>
                  </a:cubicBezTo>
                  <a:cubicBezTo>
                    <a:pt x="50" y="6551"/>
                    <a:pt x="318" y="6935"/>
                    <a:pt x="735" y="7119"/>
                  </a:cubicBezTo>
                  <a:cubicBezTo>
                    <a:pt x="1082" y="7285"/>
                    <a:pt x="1469" y="7356"/>
                    <a:pt x="1861" y="7356"/>
                  </a:cubicBezTo>
                  <a:cubicBezTo>
                    <a:pt x="1903" y="7356"/>
                    <a:pt x="1946" y="7355"/>
                    <a:pt x="1988" y="7353"/>
                  </a:cubicBezTo>
                  <a:cubicBezTo>
                    <a:pt x="2540" y="7353"/>
                    <a:pt x="3074" y="7303"/>
                    <a:pt x="3592" y="7186"/>
                  </a:cubicBezTo>
                  <a:cubicBezTo>
                    <a:pt x="4027" y="7102"/>
                    <a:pt x="4495" y="6952"/>
                    <a:pt x="4762" y="6601"/>
                  </a:cubicBezTo>
                  <a:cubicBezTo>
                    <a:pt x="4812" y="6551"/>
                    <a:pt x="4862" y="6484"/>
                    <a:pt x="4896" y="6434"/>
                  </a:cubicBezTo>
                  <a:lnTo>
                    <a:pt x="4979" y="7286"/>
                  </a:lnTo>
                  <a:cubicBezTo>
                    <a:pt x="5397" y="7570"/>
                    <a:pt x="5882" y="7737"/>
                    <a:pt x="6383" y="7771"/>
                  </a:cubicBezTo>
                  <a:cubicBezTo>
                    <a:pt x="6418" y="7773"/>
                    <a:pt x="6452" y="7774"/>
                    <a:pt x="6487" y="7774"/>
                  </a:cubicBezTo>
                  <a:cubicBezTo>
                    <a:pt x="6967" y="7774"/>
                    <a:pt x="7423" y="7560"/>
                    <a:pt x="7719" y="7186"/>
                  </a:cubicBezTo>
                  <a:cubicBezTo>
                    <a:pt x="8020" y="6768"/>
                    <a:pt x="8004" y="6183"/>
                    <a:pt x="7669" y="5799"/>
                  </a:cubicBezTo>
                  <a:cubicBezTo>
                    <a:pt x="7536" y="5699"/>
                    <a:pt x="7435" y="5599"/>
                    <a:pt x="7335" y="5465"/>
                  </a:cubicBezTo>
                  <a:cubicBezTo>
                    <a:pt x="7252" y="5281"/>
                    <a:pt x="7252" y="5047"/>
                    <a:pt x="7318" y="4864"/>
                  </a:cubicBezTo>
                  <a:cubicBezTo>
                    <a:pt x="7402" y="4663"/>
                    <a:pt x="7435" y="4446"/>
                    <a:pt x="7419" y="4229"/>
                  </a:cubicBezTo>
                  <a:cubicBezTo>
                    <a:pt x="7318" y="3711"/>
                    <a:pt x="6583" y="3510"/>
                    <a:pt x="6450" y="2992"/>
                  </a:cubicBezTo>
                  <a:cubicBezTo>
                    <a:pt x="6383" y="2708"/>
                    <a:pt x="6500" y="2424"/>
                    <a:pt x="6533" y="2140"/>
                  </a:cubicBezTo>
                  <a:cubicBezTo>
                    <a:pt x="6651" y="1240"/>
                    <a:pt x="5933" y="544"/>
                    <a:pt x="5128" y="544"/>
                  </a:cubicBezTo>
                  <a:cubicBezTo>
                    <a:pt x="4902" y="544"/>
                    <a:pt x="4668" y="599"/>
                    <a:pt x="4445" y="720"/>
                  </a:cubicBezTo>
                  <a:cubicBezTo>
                    <a:pt x="4227" y="436"/>
                    <a:pt x="3927" y="252"/>
                    <a:pt x="3576" y="168"/>
                  </a:cubicBezTo>
                  <a:cubicBezTo>
                    <a:pt x="3269" y="94"/>
                    <a:pt x="2910" y="0"/>
                    <a:pt x="2577"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7"/>
            <p:cNvSpPr/>
            <p:nvPr/>
          </p:nvSpPr>
          <p:spPr>
            <a:xfrm>
              <a:off x="5547179" y="3125674"/>
              <a:ext cx="257073" cy="249189"/>
            </a:xfrm>
            <a:custGeom>
              <a:avLst/>
              <a:gdLst/>
              <a:ahLst/>
              <a:cxnLst/>
              <a:rect l="l" t="t" r="r" b="b"/>
              <a:pathLst>
                <a:path w="8021" h="7775" extrusionOk="0">
                  <a:moveTo>
                    <a:pt x="2577" y="0"/>
                  </a:moveTo>
                  <a:cubicBezTo>
                    <a:pt x="2383" y="0"/>
                    <a:pt x="2198" y="32"/>
                    <a:pt x="2039" y="118"/>
                  </a:cubicBezTo>
                  <a:cubicBezTo>
                    <a:pt x="1738" y="235"/>
                    <a:pt x="1504" y="469"/>
                    <a:pt x="1370" y="770"/>
                  </a:cubicBezTo>
                  <a:cubicBezTo>
                    <a:pt x="1237" y="1104"/>
                    <a:pt x="1437" y="1772"/>
                    <a:pt x="1537" y="2123"/>
                  </a:cubicBezTo>
                  <a:cubicBezTo>
                    <a:pt x="1638" y="2491"/>
                    <a:pt x="1721" y="2892"/>
                    <a:pt x="1521" y="3209"/>
                  </a:cubicBezTo>
                  <a:cubicBezTo>
                    <a:pt x="1320" y="3510"/>
                    <a:pt x="936" y="3644"/>
                    <a:pt x="685" y="3911"/>
                  </a:cubicBezTo>
                  <a:cubicBezTo>
                    <a:pt x="351" y="4312"/>
                    <a:pt x="401" y="4914"/>
                    <a:pt x="785" y="5248"/>
                  </a:cubicBezTo>
                  <a:cubicBezTo>
                    <a:pt x="777" y="5248"/>
                    <a:pt x="769" y="5247"/>
                    <a:pt x="761" y="5247"/>
                  </a:cubicBezTo>
                  <a:cubicBezTo>
                    <a:pt x="338" y="5247"/>
                    <a:pt x="0" y="5674"/>
                    <a:pt x="0" y="6100"/>
                  </a:cubicBezTo>
                  <a:cubicBezTo>
                    <a:pt x="50" y="6551"/>
                    <a:pt x="318" y="6935"/>
                    <a:pt x="735" y="7119"/>
                  </a:cubicBezTo>
                  <a:cubicBezTo>
                    <a:pt x="1082" y="7285"/>
                    <a:pt x="1469" y="7356"/>
                    <a:pt x="1861" y="7356"/>
                  </a:cubicBezTo>
                  <a:cubicBezTo>
                    <a:pt x="1903" y="7356"/>
                    <a:pt x="1946" y="7355"/>
                    <a:pt x="1988" y="7353"/>
                  </a:cubicBezTo>
                  <a:cubicBezTo>
                    <a:pt x="2540" y="7353"/>
                    <a:pt x="3074" y="7303"/>
                    <a:pt x="3592" y="7186"/>
                  </a:cubicBezTo>
                  <a:cubicBezTo>
                    <a:pt x="4027" y="7102"/>
                    <a:pt x="4495" y="6952"/>
                    <a:pt x="4762" y="6601"/>
                  </a:cubicBezTo>
                  <a:cubicBezTo>
                    <a:pt x="4812" y="6551"/>
                    <a:pt x="4862" y="6484"/>
                    <a:pt x="4896" y="6434"/>
                  </a:cubicBezTo>
                  <a:lnTo>
                    <a:pt x="4979" y="7286"/>
                  </a:lnTo>
                  <a:cubicBezTo>
                    <a:pt x="5397" y="7570"/>
                    <a:pt x="5882" y="7737"/>
                    <a:pt x="6383" y="7771"/>
                  </a:cubicBezTo>
                  <a:cubicBezTo>
                    <a:pt x="6418" y="7773"/>
                    <a:pt x="6452" y="7774"/>
                    <a:pt x="6487" y="7774"/>
                  </a:cubicBezTo>
                  <a:cubicBezTo>
                    <a:pt x="6967" y="7774"/>
                    <a:pt x="7423" y="7560"/>
                    <a:pt x="7719" y="7186"/>
                  </a:cubicBezTo>
                  <a:cubicBezTo>
                    <a:pt x="8020" y="6768"/>
                    <a:pt x="8004" y="6183"/>
                    <a:pt x="7669" y="5799"/>
                  </a:cubicBezTo>
                  <a:cubicBezTo>
                    <a:pt x="7536" y="5699"/>
                    <a:pt x="7435" y="5599"/>
                    <a:pt x="7335" y="5465"/>
                  </a:cubicBezTo>
                  <a:cubicBezTo>
                    <a:pt x="7252" y="5281"/>
                    <a:pt x="7252" y="5047"/>
                    <a:pt x="7318" y="4864"/>
                  </a:cubicBezTo>
                  <a:cubicBezTo>
                    <a:pt x="7402" y="4663"/>
                    <a:pt x="7435" y="4446"/>
                    <a:pt x="7419" y="4229"/>
                  </a:cubicBezTo>
                  <a:cubicBezTo>
                    <a:pt x="7318" y="3711"/>
                    <a:pt x="6583" y="3510"/>
                    <a:pt x="6450" y="2992"/>
                  </a:cubicBezTo>
                  <a:cubicBezTo>
                    <a:pt x="6383" y="2708"/>
                    <a:pt x="6500" y="2424"/>
                    <a:pt x="6533" y="2140"/>
                  </a:cubicBezTo>
                  <a:cubicBezTo>
                    <a:pt x="6651" y="1240"/>
                    <a:pt x="5933" y="544"/>
                    <a:pt x="5128" y="544"/>
                  </a:cubicBezTo>
                  <a:cubicBezTo>
                    <a:pt x="4902" y="544"/>
                    <a:pt x="4668" y="599"/>
                    <a:pt x="4445" y="720"/>
                  </a:cubicBezTo>
                  <a:cubicBezTo>
                    <a:pt x="4227" y="436"/>
                    <a:pt x="3927" y="252"/>
                    <a:pt x="3576" y="168"/>
                  </a:cubicBezTo>
                  <a:cubicBezTo>
                    <a:pt x="3269" y="94"/>
                    <a:pt x="2910" y="0"/>
                    <a:pt x="257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
            <p:cNvSpPr/>
            <p:nvPr/>
          </p:nvSpPr>
          <p:spPr>
            <a:xfrm>
              <a:off x="5536442" y="3655333"/>
              <a:ext cx="89996" cy="719202"/>
            </a:xfrm>
            <a:custGeom>
              <a:avLst/>
              <a:gdLst/>
              <a:ahLst/>
              <a:cxnLst/>
              <a:rect l="l" t="t" r="r" b="b"/>
              <a:pathLst>
                <a:path w="2808" h="22440" extrusionOk="0">
                  <a:moveTo>
                    <a:pt x="2808" y="0"/>
                  </a:moveTo>
                  <a:cubicBezTo>
                    <a:pt x="2808" y="1"/>
                    <a:pt x="1" y="9173"/>
                    <a:pt x="168" y="12130"/>
                  </a:cubicBezTo>
                  <a:cubicBezTo>
                    <a:pt x="352" y="15071"/>
                    <a:pt x="2491" y="22440"/>
                    <a:pt x="2491" y="22440"/>
                  </a:cubicBezTo>
                  <a:lnTo>
                    <a:pt x="2808" y="0"/>
                  </a:ln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7"/>
            <p:cNvSpPr/>
            <p:nvPr/>
          </p:nvSpPr>
          <p:spPr>
            <a:xfrm>
              <a:off x="5596440" y="3602290"/>
              <a:ext cx="200825" cy="773334"/>
            </a:xfrm>
            <a:custGeom>
              <a:avLst/>
              <a:gdLst/>
              <a:ahLst/>
              <a:cxnLst/>
              <a:rect l="l" t="t" r="r" b="b"/>
              <a:pathLst>
                <a:path w="6266" h="24129" extrusionOk="0">
                  <a:moveTo>
                    <a:pt x="1036" y="1"/>
                  </a:moveTo>
                  <a:lnTo>
                    <a:pt x="0" y="12064"/>
                  </a:lnTo>
                  <a:lnTo>
                    <a:pt x="619" y="24128"/>
                  </a:lnTo>
                  <a:lnTo>
                    <a:pt x="2707" y="24078"/>
                  </a:lnTo>
                  <a:cubicBezTo>
                    <a:pt x="2707" y="24078"/>
                    <a:pt x="3659" y="14203"/>
                    <a:pt x="3726" y="12014"/>
                  </a:cubicBezTo>
                  <a:cubicBezTo>
                    <a:pt x="3743" y="11296"/>
                    <a:pt x="4812" y="8155"/>
                    <a:pt x="5865" y="5515"/>
                  </a:cubicBezTo>
                  <a:cubicBezTo>
                    <a:pt x="6066" y="5013"/>
                    <a:pt x="6199" y="4479"/>
                    <a:pt x="6249" y="3927"/>
                  </a:cubicBezTo>
                  <a:cubicBezTo>
                    <a:pt x="6266" y="3777"/>
                    <a:pt x="6266" y="3627"/>
                    <a:pt x="6266" y="3460"/>
                  </a:cubicBezTo>
                  <a:cubicBezTo>
                    <a:pt x="6233" y="1913"/>
                    <a:pt x="5007" y="101"/>
                    <a:pt x="4930" y="101"/>
                  </a:cubicBezTo>
                  <a:cubicBezTo>
                    <a:pt x="4930" y="101"/>
                    <a:pt x="4930" y="101"/>
                    <a:pt x="4929" y="101"/>
                  </a:cubicBezTo>
                  <a:lnTo>
                    <a:pt x="1036" y="1"/>
                  </a:ln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7"/>
            <p:cNvSpPr/>
            <p:nvPr/>
          </p:nvSpPr>
          <p:spPr>
            <a:xfrm>
              <a:off x="5493079" y="3606040"/>
              <a:ext cx="338480" cy="398606"/>
            </a:xfrm>
            <a:custGeom>
              <a:avLst/>
              <a:gdLst/>
              <a:ahLst/>
              <a:cxnLst/>
              <a:rect l="l" t="t" r="r" b="b"/>
              <a:pathLst>
                <a:path w="10561" h="12437" extrusionOk="0">
                  <a:moveTo>
                    <a:pt x="8990" y="1"/>
                  </a:moveTo>
                  <a:lnTo>
                    <a:pt x="2824" y="719"/>
                  </a:lnTo>
                  <a:lnTo>
                    <a:pt x="1638" y="5281"/>
                  </a:lnTo>
                  <a:lnTo>
                    <a:pt x="1" y="12415"/>
                  </a:lnTo>
                  <a:cubicBezTo>
                    <a:pt x="301" y="11830"/>
                    <a:pt x="800" y="11609"/>
                    <a:pt x="1400" y="11609"/>
                  </a:cubicBezTo>
                  <a:cubicBezTo>
                    <a:pt x="2033" y="11609"/>
                    <a:pt x="2780" y="11855"/>
                    <a:pt x="3526" y="12181"/>
                  </a:cubicBezTo>
                  <a:cubicBezTo>
                    <a:pt x="3934" y="12363"/>
                    <a:pt x="4286" y="12437"/>
                    <a:pt x="4610" y="12437"/>
                  </a:cubicBezTo>
                  <a:cubicBezTo>
                    <a:pt x="5387" y="12437"/>
                    <a:pt x="5994" y="12012"/>
                    <a:pt x="6784" y="11647"/>
                  </a:cubicBezTo>
                  <a:cubicBezTo>
                    <a:pt x="6963" y="11562"/>
                    <a:pt x="7156" y="11527"/>
                    <a:pt x="7351" y="11527"/>
                  </a:cubicBezTo>
                  <a:cubicBezTo>
                    <a:pt x="8228" y="11527"/>
                    <a:pt x="9157" y="12232"/>
                    <a:pt x="9157" y="12232"/>
                  </a:cubicBezTo>
                  <a:cubicBezTo>
                    <a:pt x="9157" y="12232"/>
                    <a:pt x="8388" y="8372"/>
                    <a:pt x="9474" y="5214"/>
                  </a:cubicBezTo>
                  <a:cubicBezTo>
                    <a:pt x="10560" y="2023"/>
                    <a:pt x="8990" y="1"/>
                    <a:pt x="899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7"/>
            <p:cNvSpPr/>
            <p:nvPr/>
          </p:nvSpPr>
          <p:spPr>
            <a:xfrm>
              <a:off x="5560031" y="4374503"/>
              <a:ext cx="128008" cy="29262"/>
            </a:xfrm>
            <a:custGeom>
              <a:avLst/>
              <a:gdLst/>
              <a:ahLst/>
              <a:cxnLst/>
              <a:rect l="l" t="t" r="r" b="b"/>
              <a:pathLst>
                <a:path w="3994" h="913" extrusionOk="0">
                  <a:moveTo>
                    <a:pt x="3993" y="1"/>
                  </a:moveTo>
                  <a:lnTo>
                    <a:pt x="1838" y="34"/>
                  </a:lnTo>
                  <a:lnTo>
                    <a:pt x="1838" y="318"/>
                  </a:lnTo>
                  <a:cubicBezTo>
                    <a:pt x="1838" y="318"/>
                    <a:pt x="0" y="719"/>
                    <a:pt x="451" y="853"/>
                  </a:cubicBezTo>
                  <a:cubicBezTo>
                    <a:pt x="605" y="898"/>
                    <a:pt x="1054" y="913"/>
                    <a:pt x="1583" y="913"/>
                  </a:cubicBezTo>
                  <a:cubicBezTo>
                    <a:pt x="2433" y="913"/>
                    <a:pt x="3489" y="873"/>
                    <a:pt x="3860" y="853"/>
                  </a:cubicBezTo>
                  <a:lnTo>
                    <a:pt x="3993" y="836"/>
                  </a:lnTo>
                  <a:lnTo>
                    <a:pt x="3993"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7"/>
            <p:cNvSpPr/>
            <p:nvPr/>
          </p:nvSpPr>
          <p:spPr>
            <a:xfrm>
              <a:off x="5662848" y="4381906"/>
              <a:ext cx="25191" cy="19935"/>
            </a:xfrm>
            <a:custGeom>
              <a:avLst/>
              <a:gdLst/>
              <a:ahLst/>
              <a:cxnLst/>
              <a:rect l="l" t="t" r="r" b="b"/>
              <a:pathLst>
                <a:path w="786" h="622" extrusionOk="0">
                  <a:moveTo>
                    <a:pt x="729" y="1"/>
                  </a:moveTo>
                  <a:cubicBezTo>
                    <a:pt x="564" y="1"/>
                    <a:pt x="404" y="64"/>
                    <a:pt x="284" y="154"/>
                  </a:cubicBezTo>
                  <a:cubicBezTo>
                    <a:pt x="134" y="271"/>
                    <a:pt x="34" y="438"/>
                    <a:pt x="0" y="622"/>
                  </a:cubicBezTo>
                  <a:lnTo>
                    <a:pt x="785" y="605"/>
                  </a:lnTo>
                  <a:lnTo>
                    <a:pt x="785" y="4"/>
                  </a:lnTo>
                  <a:cubicBezTo>
                    <a:pt x="766" y="2"/>
                    <a:pt x="748" y="1"/>
                    <a:pt x="729" y="1"/>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7"/>
            <p:cNvSpPr/>
            <p:nvPr/>
          </p:nvSpPr>
          <p:spPr>
            <a:xfrm>
              <a:off x="5569646" y="4392162"/>
              <a:ext cx="118393" cy="11570"/>
            </a:xfrm>
            <a:custGeom>
              <a:avLst/>
              <a:gdLst/>
              <a:ahLst/>
              <a:cxnLst/>
              <a:rect l="l" t="t" r="r" b="b"/>
              <a:pathLst>
                <a:path w="3694" h="361" extrusionOk="0">
                  <a:moveTo>
                    <a:pt x="636" y="1"/>
                  </a:moveTo>
                  <a:cubicBezTo>
                    <a:pt x="636" y="1"/>
                    <a:pt x="1" y="185"/>
                    <a:pt x="84" y="285"/>
                  </a:cubicBezTo>
                  <a:cubicBezTo>
                    <a:pt x="126" y="335"/>
                    <a:pt x="757" y="360"/>
                    <a:pt x="1513" y="360"/>
                  </a:cubicBezTo>
                  <a:cubicBezTo>
                    <a:pt x="2269" y="360"/>
                    <a:pt x="3150" y="335"/>
                    <a:pt x="3693" y="285"/>
                  </a:cubicBezTo>
                  <a:lnTo>
                    <a:pt x="3693" y="235"/>
                  </a:lnTo>
                  <a:lnTo>
                    <a:pt x="836" y="268"/>
                  </a:lnTo>
                  <a:cubicBezTo>
                    <a:pt x="836" y="268"/>
                    <a:pt x="769" y="1"/>
                    <a:pt x="636" y="1"/>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7"/>
            <p:cNvSpPr/>
            <p:nvPr/>
          </p:nvSpPr>
          <p:spPr>
            <a:xfrm>
              <a:off x="5576088" y="4399149"/>
              <a:ext cx="111406" cy="1635"/>
            </a:xfrm>
            <a:custGeom>
              <a:avLst/>
              <a:gdLst/>
              <a:ahLst/>
              <a:cxnLst/>
              <a:rect l="l" t="t" r="r" b="b"/>
              <a:pathLst>
                <a:path w="3476" h="51" extrusionOk="0">
                  <a:moveTo>
                    <a:pt x="3359" y="0"/>
                  </a:moveTo>
                  <a:lnTo>
                    <a:pt x="2974" y="17"/>
                  </a:lnTo>
                  <a:cubicBezTo>
                    <a:pt x="2640" y="17"/>
                    <a:pt x="2189" y="34"/>
                    <a:pt x="1688" y="34"/>
                  </a:cubicBezTo>
                  <a:cubicBezTo>
                    <a:pt x="1187" y="34"/>
                    <a:pt x="719" y="34"/>
                    <a:pt x="401" y="17"/>
                  </a:cubicBezTo>
                  <a:lnTo>
                    <a:pt x="0" y="17"/>
                  </a:lnTo>
                  <a:lnTo>
                    <a:pt x="401" y="34"/>
                  </a:lnTo>
                  <a:cubicBezTo>
                    <a:pt x="719" y="50"/>
                    <a:pt x="1187" y="50"/>
                    <a:pt x="1688" y="50"/>
                  </a:cubicBezTo>
                  <a:cubicBezTo>
                    <a:pt x="2189" y="50"/>
                    <a:pt x="2640" y="50"/>
                    <a:pt x="2974" y="34"/>
                  </a:cubicBezTo>
                  <a:lnTo>
                    <a:pt x="3359" y="17"/>
                  </a:lnTo>
                  <a:lnTo>
                    <a:pt x="3476"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7"/>
            <p:cNvSpPr/>
            <p:nvPr/>
          </p:nvSpPr>
          <p:spPr>
            <a:xfrm>
              <a:off x="5589485" y="4391105"/>
              <a:ext cx="6987" cy="10737"/>
            </a:xfrm>
            <a:custGeom>
              <a:avLst/>
              <a:gdLst/>
              <a:ahLst/>
              <a:cxnLst/>
              <a:rect l="l" t="t" r="r" b="b"/>
              <a:pathLst>
                <a:path w="218" h="335" extrusionOk="0">
                  <a:moveTo>
                    <a:pt x="0" y="1"/>
                  </a:moveTo>
                  <a:lnTo>
                    <a:pt x="0" y="1"/>
                  </a:lnTo>
                  <a:cubicBezTo>
                    <a:pt x="50" y="51"/>
                    <a:pt x="100" y="101"/>
                    <a:pt x="134" y="151"/>
                  </a:cubicBezTo>
                  <a:cubicBezTo>
                    <a:pt x="167" y="218"/>
                    <a:pt x="201" y="285"/>
                    <a:pt x="217" y="335"/>
                  </a:cubicBezTo>
                  <a:cubicBezTo>
                    <a:pt x="217" y="201"/>
                    <a:pt x="134" y="67"/>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7"/>
            <p:cNvSpPr/>
            <p:nvPr/>
          </p:nvSpPr>
          <p:spPr>
            <a:xfrm>
              <a:off x="5614099" y="4384150"/>
              <a:ext cx="4327" cy="5929"/>
            </a:xfrm>
            <a:custGeom>
              <a:avLst/>
              <a:gdLst/>
              <a:ahLst/>
              <a:cxnLst/>
              <a:rect l="l" t="t" r="r" b="b"/>
              <a:pathLst>
                <a:path w="135" h="185" extrusionOk="0">
                  <a:moveTo>
                    <a:pt x="1" y="0"/>
                  </a:moveTo>
                  <a:cubicBezTo>
                    <a:pt x="1" y="17"/>
                    <a:pt x="17" y="50"/>
                    <a:pt x="51" y="101"/>
                  </a:cubicBezTo>
                  <a:cubicBezTo>
                    <a:pt x="84" y="151"/>
                    <a:pt x="118" y="184"/>
                    <a:pt x="118" y="184"/>
                  </a:cubicBezTo>
                  <a:cubicBezTo>
                    <a:pt x="134" y="184"/>
                    <a:pt x="101" y="134"/>
                    <a:pt x="68" y="84"/>
                  </a:cubicBezTo>
                  <a:cubicBezTo>
                    <a:pt x="51" y="34"/>
                    <a:pt x="17" y="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7"/>
            <p:cNvSpPr/>
            <p:nvPr/>
          </p:nvSpPr>
          <p:spPr>
            <a:xfrm>
              <a:off x="5618939" y="4383060"/>
              <a:ext cx="4840" cy="4327"/>
            </a:xfrm>
            <a:custGeom>
              <a:avLst/>
              <a:gdLst/>
              <a:ahLst/>
              <a:cxnLst/>
              <a:rect l="l" t="t" r="r" b="b"/>
              <a:pathLst>
                <a:path w="151" h="135" extrusionOk="0">
                  <a:moveTo>
                    <a:pt x="17" y="1"/>
                  </a:moveTo>
                  <a:lnTo>
                    <a:pt x="17" y="1"/>
                  </a:lnTo>
                  <a:cubicBezTo>
                    <a:pt x="0" y="18"/>
                    <a:pt x="33" y="51"/>
                    <a:pt x="67" y="84"/>
                  </a:cubicBezTo>
                  <a:cubicBezTo>
                    <a:pt x="100" y="118"/>
                    <a:pt x="134" y="135"/>
                    <a:pt x="150" y="135"/>
                  </a:cubicBezTo>
                  <a:cubicBezTo>
                    <a:pt x="150" y="118"/>
                    <a:pt x="117" y="84"/>
                    <a:pt x="84" y="51"/>
                  </a:cubicBezTo>
                  <a:cubicBezTo>
                    <a:pt x="50" y="34"/>
                    <a:pt x="17" y="1"/>
                    <a:pt x="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
            <p:cNvSpPr/>
            <p:nvPr/>
          </p:nvSpPr>
          <p:spPr>
            <a:xfrm>
              <a:off x="5622913" y="4378733"/>
              <a:ext cx="4070" cy="2468"/>
            </a:xfrm>
            <a:custGeom>
              <a:avLst/>
              <a:gdLst/>
              <a:ahLst/>
              <a:cxnLst/>
              <a:rect l="l" t="t" r="r" b="b"/>
              <a:pathLst>
                <a:path w="127" h="77" extrusionOk="0">
                  <a:moveTo>
                    <a:pt x="66" y="0"/>
                  </a:moveTo>
                  <a:cubicBezTo>
                    <a:pt x="33" y="0"/>
                    <a:pt x="1" y="25"/>
                    <a:pt x="10" y="69"/>
                  </a:cubicBezTo>
                  <a:cubicBezTo>
                    <a:pt x="26" y="75"/>
                    <a:pt x="41" y="77"/>
                    <a:pt x="55" y="77"/>
                  </a:cubicBezTo>
                  <a:cubicBezTo>
                    <a:pt x="82" y="77"/>
                    <a:pt x="104" y="69"/>
                    <a:pt x="127" y="69"/>
                  </a:cubicBezTo>
                  <a:cubicBezTo>
                    <a:pt x="127" y="21"/>
                    <a:pt x="96" y="0"/>
                    <a:pt x="6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
            <p:cNvSpPr/>
            <p:nvPr/>
          </p:nvSpPr>
          <p:spPr>
            <a:xfrm>
              <a:off x="5619997" y="4376105"/>
              <a:ext cx="8077" cy="1154"/>
            </a:xfrm>
            <a:custGeom>
              <a:avLst/>
              <a:gdLst/>
              <a:ahLst/>
              <a:cxnLst/>
              <a:rect l="l" t="t" r="r" b="b"/>
              <a:pathLst>
                <a:path w="252" h="36" extrusionOk="0">
                  <a:moveTo>
                    <a:pt x="251" y="1"/>
                  </a:moveTo>
                  <a:cubicBezTo>
                    <a:pt x="218" y="1"/>
                    <a:pt x="168" y="1"/>
                    <a:pt x="134" y="17"/>
                  </a:cubicBezTo>
                  <a:lnTo>
                    <a:pt x="0" y="17"/>
                  </a:lnTo>
                  <a:cubicBezTo>
                    <a:pt x="32" y="30"/>
                    <a:pt x="67" y="36"/>
                    <a:pt x="101" y="36"/>
                  </a:cubicBezTo>
                  <a:cubicBezTo>
                    <a:pt x="156" y="36"/>
                    <a:pt x="210" y="21"/>
                    <a:pt x="2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7"/>
            <p:cNvSpPr/>
            <p:nvPr/>
          </p:nvSpPr>
          <p:spPr>
            <a:xfrm>
              <a:off x="5602337" y="4378060"/>
              <a:ext cx="13397" cy="7179"/>
            </a:xfrm>
            <a:custGeom>
              <a:avLst/>
              <a:gdLst/>
              <a:ahLst/>
              <a:cxnLst/>
              <a:rect l="l" t="t" r="r" b="b"/>
              <a:pathLst>
                <a:path w="418" h="224" extrusionOk="0">
                  <a:moveTo>
                    <a:pt x="134" y="0"/>
                  </a:moveTo>
                  <a:cubicBezTo>
                    <a:pt x="99" y="0"/>
                    <a:pt x="65" y="8"/>
                    <a:pt x="34" y="23"/>
                  </a:cubicBezTo>
                  <a:cubicBezTo>
                    <a:pt x="17" y="40"/>
                    <a:pt x="0" y="57"/>
                    <a:pt x="17" y="73"/>
                  </a:cubicBezTo>
                  <a:cubicBezTo>
                    <a:pt x="17" y="90"/>
                    <a:pt x="34" y="107"/>
                    <a:pt x="50" y="124"/>
                  </a:cubicBezTo>
                  <a:cubicBezTo>
                    <a:pt x="67" y="140"/>
                    <a:pt x="100" y="157"/>
                    <a:pt x="134" y="157"/>
                  </a:cubicBezTo>
                  <a:cubicBezTo>
                    <a:pt x="184" y="174"/>
                    <a:pt x="234" y="190"/>
                    <a:pt x="284" y="190"/>
                  </a:cubicBezTo>
                  <a:lnTo>
                    <a:pt x="384" y="190"/>
                  </a:lnTo>
                  <a:cubicBezTo>
                    <a:pt x="384" y="190"/>
                    <a:pt x="384" y="189"/>
                    <a:pt x="384" y="188"/>
                  </a:cubicBezTo>
                  <a:lnTo>
                    <a:pt x="384" y="188"/>
                  </a:lnTo>
                  <a:cubicBezTo>
                    <a:pt x="385" y="188"/>
                    <a:pt x="385" y="188"/>
                    <a:pt x="385" y="189"/>
                  </a:cubicBezTo>
                  <a:lnTo>
                    <a:pt x="385" y="189"/>
                  </a:lnTo>
                  <a:cubicBezTo>
                    <a:pt x="385" y="188"/>
                    <a:pt x="385" y="188"/>
                    <a:pt x="384" y="187"/>
                  </a:cubicBezTo>
                  <a:lnTo>
                    <a:pt x="384" y="187"/>
                  </a:lnTo>
                  <a:cubicBezTo>
                    <a:pt x="384" y="188"/>
                    <a:pt x="384" y="188"/>
                    <a:pt x="384" y="188"/>
                  </a:cubicBezTo>
                  <a:lnTo>
                    <a:pt x="384" y="188"/>
                  </a:lnTo>
                  <a:cubicBezTo>
                    <a:pt x="361" y="186"/>
                    <a:pt x="327" y="182"/>
                    <a:pt x="284" y="174"/>
                  </a:cubicBezTo>
                  <a:cubicBezTo>
                    <a:pt x="234" y="157"/>
                    <a:pt x="184" y="157"/>
                    <a:pt x="134" y="140"/>
                  </a:cubicBezTo>
                  <a:cubicBezTo>
                    <a:pt x="117" y="124"/>
                    <a:pt x="84" y="124"/>
                    <a:pt x="67" y="107"/>
                  </a:cubicBezTo>
                  <a:cubicBezTo>
                    <a:pt x="34" y="90"/>
                    <a:pt x="34" y="57"/>
                    <a:pt x="50" y="40"/>
                  </a:cubicBezTo>
                  <a:cubicBezTo>
                    <a:pt x="75" y="32"/>
                    <a:pt x="105" y="27"/>
                    <a:pt x="134" y="27"/>
                  </a:cubicBezTo>
                  <a:cubicBezTo>
                    <a:pt x="163" y="27"/>
                    <a:pt x="192" y="32"/>
                    <a:pt x="217" y="40"/>
                  </a:cubicBezTo>
                  <a:cubicBezTo>
                    <a:pt x="267" y="40"/>
                    <a:pt x="301" y="73"/>
                    <a:pt x="334" y="107"/>
                  </a:cubicBezTo>
                  <a:cubicBezTo>
                    <a:pt x="357" y="129"/>
                    <a:pt x="372" y="160"/>
                    <a:pt x="384" y="187"/>
                  </a:cubicBezTo>
                  <a:lnTo>
                    <a:pt x="384" y="187"/>
                  </a:lnTo>
                  <a:cubicBezTo>
                    <a:pt x="383" y="155"/>
                    <a:pt x="367" y="123"/>
                    <a:pt x="351" y="107"/>
                  </a:cubicBezTo>
                  <a:cubicBezTo>
                    <a:pt x="293" y="38"/>
                    <a:pt x="212" y="0"/>
                    <a:pt x="134" y="0"/>
                  </a:cubicBezTo>
                  <a:close/>
                  <a:moveTo>
                    <a:pt x="385" y="189"/>
                  </a:moveTo>
                  <a:lnTo>
                    <a:pt x="385" y="189"/>
                  </a:lnTo>
                  <a:cubicBezTo>
                    <a:pt x="385" y="189"/>
                    <a:pt x="385" y="190"/>
                    <a:pt x="386" y="190"/>
                  </a:cubicBezTo>
                  <a:lnTo>
                    <a:pt x="418" y="190"/>
                  </a:lnTo>
                  <a:cubicBezTo>
                    <a:pt x="418" y="190"/>
                    <a:pt x="406" y="190"/>
                    <a:pt x="385" y="189"/>
                  </a:cubicBezTo>
                  <a:close/>
                  <a:moveTo>
                    <a:pt x="384" y="190"/>
                  </a:moveTo>
                  <a:cubicBezTo>
                    <a:pt x="385" y="191"/>
                    <a:pt x="386" y="192"/>
                    <a:pt x="387" y="193"/>
                  </a:cubicBezTo>
                  <a:lnTo>
                    <a:pt x="387" y="193"/>
                  </a:lnTo>
                  <a:cubicBezTo>
                    <a:pt x="387" y="192"/>
                    <a:pt x="386" y="191"/>
                    <a:pt x="386" y="190"/>
                  </a:cubicBezTo>
                  <a:close/>
                  <a:moveTo>
                    <a:pt x="387" y="193"/>
                  </a:moveTo>
                  <a:cubicBezTo>
                    <a:pt x="392" y="204"/>
                    <a:pt x="396" y="215"/>
                    <a:pt x="401" y="224"/>
                  </a:cubicBezTo>
                  <a:cubicBezTo>
                    <a:pt x="401" y="224"/>
                    <a:pt x="401" y="209"/>
                    <a:pt x="387" y="193"/>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7"/>
            <p:cNvSpPr/>
            <p:nvPr/>
          </p:nvSpPr>
          <p:spPr>
            <a:xfrm>
              <a:off x="5613555" y="4375592"/>
              <a:ext cx="7019" cy="8589"/>
            </a:xfrm>
            <a:custGeom>
              <a:avLst/>
              <a:gdLst/>
              <a:ahLst/>
              <a:cxnLst/>
              <a:rect l="l" t="t" r="r" b="b"/>
              <a:pathLst>
                <a:path w="219" h="268" extrusionOk="0">
                  <a:moveTo>
                    <a:pt x="168" y="0"/>
                  </a:moveTo>
                  <a:cubicBezTo>
                    <a:pt x="118" y="17"/>
                    <a:pt x="68" y="33"/>
                    <a:pt x="51" y="84"/>
                  </a:cubicBezTo>
                  <a:cubicBezTo>
                    <a:pt x="34" y="100"/>
                    <a:pt x="18" y="150"/>
                    <a:pt x="18" y="184"/>
                  </a:cubicBezTo>
                  <a:cubicBezTo>
                    <a:pt x="1" y="217"/>
                    <a:pt x="18" y="251"/>
                    <a:pt x="34" y="267"/>
                  </a:cubicBezTo>
                  <a:cubicBezTo>
                    <a:pt x="18" y="234"/>
                    <a:pt x="34" y="217"/>
                    <a:pt x="34" y="184"/>
                  </a:cubicBezTo>
                  <a:cubicBezTo>
                    <a:pt x="34" y="150"/>
                    <a:pt x="51" y="117"/>
                    <a:pt x="68" y="84"/>
                  </a:cubicBezTo>
                  <a:cubicBezTo>
                    <a:pt x="82" y="69"/>
                    <a:pt x="109" y="30"/>
                    <a:pt x="137" y="30"/>
                  </a:cubicBezTo>
                  <a:cubicBezTo>
                    <a:pt x="142" y="30"/>
                    <a:pt x="147" y="31"/>
                    <a:pt x="151" y="33"/>
                  </a:cubicBezTo>
                  <a:cubicBezTo>
                    <a:pt x="201" y="33"/>
                    <a:pt x="185" y="84"/>
                    <a:pt x="168" y="117"/>
                  </a:cubicBezTo>
                  <a:cubicBezTo>
                    <a:pt x="151" y="150"/>
                    <a:pt x="135" y="184"/>
                    <a:pt x="101" y="201"/>
                  </a:cubicBezTo>
                  <a:cubicBezTo>
                    <a:pt x="68" y="251"/>
                    <a:pt x="34" y="267"/>
                    <a:pt x="34" y="267"/>
                  </a:cubicBezTo>
                  <a:cubicBezTo>
                    <a:pt x="68" y="267"/>
                    <a:pt x="101" y="234"/>
                    <a:pt x="118" y="217"/>
                  </a:cubicBezTo>
                  <a:cubicBezTo>
                    <a:pt x="151" y="184"/>
                    <a:pt x="168" y="167"/>
                    <a:pt x="185" y="134"/>
                  </a:cubicBezTo>
                  <a:cubicBezTo>
                    <a:pt x="201" y="117"/>
                    <a:pt x="201" y="84"/>
                    <a:pt x="201" y="67"/>
                  </a:cubicBezTo>
                  <a:cubicBezTo>
                    <a:pt x="218" y="33"/>
                    <a:pt x="185" y="17"/>
                    <a:pt x="1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7"/>
            <p:cNvSpPr/>
            <p:nvPr/>
          </p:nvSpPr>
          <p:spPr>
            <a:xfrm>
              <a:off x="5664450" y="4381458"/>
              <a:ext cx="24646" cy="19871"/>
            </a:xfrm>
            <a:custGeom>
              <a:avLst/>
              <a:gdLst/>
              <a:ahLst/>
              <a:cxnLst/>
              <a:rect l="l" t="t" r="r" b="b"/>
              <a:pathLst>
                <a:path w="769" h="620" extrusionOk="0">
                  <a:moveTo>
                    <a:pt x="602" y="1"/>
                  </a:moveTo>
                  <a:cubicBezTo>
                    <a:pt x="334" y="18"/>
                    <a:pt x="101" y="201"/>
                    <a:pt x="17" y="452"/>
                  </a:cubicBezTo>
                  <a:cubicBezTo>
                    <a:pt x="17" y="502"/>
                    <a:pt x="0" y="535"/>
                    <a:pt x="0" y="569"/>
                  </a:cubicBezTo>
                  <a:cubicBezTo>
                    <a:pt x="0" y="586"/>
                    <a:pt x="0" y="602"/>
                    <a:pt x="0" y="619"/>
                  </a:cubicBezTo>
                  <a:cubicBezTo>
                    <a:pt x="0" y="619"/>
                    <a:pt x="17" y="552"/>
                    <a:pt x="50" y="469"/>
                  </a:cubicBezTo>
                  <a:cubicBezTo>
                    <a:pt x="134" y="218"/>
                    <a:pt x="351" y="51"/>
                    <a:pt x="602" y="18"/>
                  </a:cubicBezTo>
                  <a:cubicBezTo>
                    <a:pt x="635" y="12"/>
                    <a:pt x="665" y="10"/>
                    <a:pt x="690" y="10"/>
                  </a:cubicBezTo>
                  <a:cubicBezTo>
                    <a:pt x="739" y="10"/>
                    <a:pt x="769" y="18"/>
                    <a:pt x="769" y="18"/>
                  </a:cubicBezTo>
                  <a:cubicBezTo>
                    <a:pt x="752" y="1"/>
                    <a:pt x="735" y="1"/>
                    <a:pt x="7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7"/>
            <p:cNvSpPr/>
            <p:nvPr/>
          </p:nvSpPr>
          <p:spPr>
            <a:xfrm>
              <a:off x="5635541" y="4392707"/>
              <a:ext cx="20352" cy="1314"/>
            </a:xfrm>
            <a:custGeom>
              <a:avLst/>
              <a:gdLst/>
              <a:ahLst/>
              <a:cxnLst/>
              <a:rect l="l" t="t" r="r" b="b"/>
              <a:pathLst>
                <a:path w="635" h="41" extrusionOk="0">
                  <a:moveTo>
                    <a:pt x="317" y="1"/>
                  </a:moveTo>
                  <a:cubicBezTo>
                    <a:pt x="234" y="9"/>
                    <a:pt x="155" y="9"/>
                    <a:pt x="96" y="9"/>
                  </a:cubicBezTo>
                  <a:cubicBezTo>
                    <a:pt x="38" y="9"/>
                    <a:pt x="0" y="9"/>
                    <a:pt x="0" y="17"/>
                  </a:cubicBezTo>
                  <a:cubicBezTo>
                    <a:pt x="98" y="32"/>
                    <a:pt x="192" y="41"/>
                    <a:pt x="286" y="41"/>
                  </a:cubicBezTo>
                  <a:cubicBezTo>
                    <a:pt x="401" y="41"/>
                    <a:pt x="515" y="28"/>
                    <a:pt x="6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7"/>
            <p:cNvSpPr/>
            <p:nvPr/>
          </p:nvSpPr>
          <p:spPr>
            <a:xfrm>
              <a:off x="5667110" y="4392707"/>
              <a:ext cx="2179" cy="3782"/>
            </a:xfrm>
            <a:custGeom>
              <a:avLst/>
              <a:gdLst/>
              <a:ahLst/>
              <a:cxnLst/>
              <a:rect l="l" t="t" r="r" b="b"/>
              <a:pathLst>
                <a:path w="68" h="118" extrusionOk="0">
                  <a:moveTo>
                    <a:pt x="68" y="1"/>
                  </a:moveTo>
                  <a:cubicBezTo>
                    <a:pt x="68" y="1"/>
                    <a:pt x="34" y="17"/>
                    <a:pt x="18" y="51"/>
                  </a:cubicBezTo>
                  <a:cubicBezTo>
                    <a:pt x="1" y="84"/>
                    <a:pt x="1" y="118"/>
                    <a:pt x="18" y="118"/>
                  </a:cubicBezTo>
                  <a:cubicBezTo>
                    <a:pt x="18" y="118"/>
                    <a:pt x="34" y="101"/>
                    <a:pt x="34" y="68"/>
                  </a:cubicBezTo>
                  <a:cubicBezTo>
                    <a:pt x="51" y="34"/>
                    <a:pt x="68" y="1"/>
                    <a:pt x="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
            <p:cNvSpPr/>
            <p:nvPr/>
          </p:nvSpPr>
          <p:spPr>
            <a:xfrm>
              <a:off x="5671405" y="4386297"/>
              <a:ext cx="3237" cy="2692"/>
            </a:xfrm>
            <a:custGeom>
              <a:avLst/>
              <a:gdLst/>
              <a:ahLst/>
              <a:cxnLst/>
              <a:rect l="l" t="t" r="r" b="b"/>
              <a:pathLst>
                <a:path w="101" h="84" extrusionOk="0">
                  <a:moveTo>
                    <a:pt x="84" y="0"/>
                  </a:moveTo>
                  <a:cubicBezTo>
                    <a:pt x="84" y="0"/>
                    <a:pt x="67" y="17"/>
                    <a:pt x="34" y="34"/>
                  </a:cubicBezTo>
                  <a:cubicBezTo>
                    <a:pt x="17" y="67"/>
                    <a:pt x="0" y="84"/>
                    <a:pt x="17" y="84"/>
                  </a:cubicBezTo>
                  <a:cubicBezTo>
                    <a:pt x="17" y="84"/>
                    <a:pt x="34" y="84"/>
                    <a:pt x="67" y="50"/>
                  </a:cubicBezTo>
                  <a:cubicBezTo>
                    <a:pt x="84" y="34"/>
                    <a:pt x="101" y="17"/>
                    <a:pt x="8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
            <p:cNvSpPr/>
            <p:nvPr/>
          </p:nvSpPr>
          <p:spPr>
            <a:xfrm>
              <a:off x="5677302" y="4383060"/>
              <a:ext cx="4295" cy="1859"/>
            </a:xfrm>
            <a:custGeom>
              <a:avLst/>
              <a:gdLst/>
              <a:ahLst/>
              <a:cxnLst/>
              <a:rect l="l" t="t" r="r" b="b"/>
              <a:pathLst>
                <a:path w="134" h="58" extrusionOk="0">
                  <a:moveTo>
                    <a:pt x="67" y="1"/>
                  </a:moveTo>
                  <a:cubicBezTo>
                    <a:pt x="17" y="18"/>
                    <a:pt x="0" y="51"/>
                    <a:pt x="17" y="51"/>
                  </a:cubicBezTo>
                  <a:cubicBezTo>
                    <a:pt x="17" y="56"/>
                    <a:pt x="18" y="58"/>
                    <a:pt x="21" y="58"/>
                  </a:cubicBezTo>
                  <a:cubicBezTo>
                    <a:pt x="28" y="58"/>
                    <a:pt x="43" y="46"/>
                    <a:pt x="67" y="34"/>
                  </a:cubicBezTo>
                  <a:cubicBezTo>
                    <a:pt x="101" y="18"/>
                    <a:pt x="134" y="18"/>
                    <a:pt x="134" y="18"/>
                  </a:cubicBezTo>
                  <a:cubicBezTo>
                    <a:pt x="134" y="1"/>
                    <a:pt x="101" y="1"/>
                    <a:pt x="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7"/>
            <p:cNvSpPr/>
            <p:nvPr/>
          </p:nvSpPr>
          <p:spPr>
            <a:xfrm>
              <a:off x="5684802" y="4382002"/>
              <a:ext cx="2179" cy="1090"/>
            </a:xfrm>
            <a:custGeom>
              <a:avLst/>
              <a:gdLst/>
              <a:ahLst/>
              <a:cxnLst/>
              <a:rect l="l" t="t" r="r" b="b"/>
              <a:pathLst>
                <a:path w="68" h="34" extrusionOk="0">
                  <a:moveTo>
                    <a:pt x="17" y="1"/>
                  </a:moveTo>
                  <a:cubicBezTo>
                    <a:pt x="0" y="17"/>
                    <a:pt x="0" y="17"/>
                    <a:pt x="0" y="34"/>
                  </a:cubicBezTo>
                  <a:lnTo>
                    <a:pt x="34" y="34"/>
                  </a:lnTo>
                  <a:cubicBezTo>
                    <a:pt x="50" y="17"/>
                    <a:pt x="67" y="17"/>
                    <a:pt x="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7"/>
            <p:cNvSpPr/>
            <p:nvPr/>
          </p:nvSpPr>
          <p:spPr>
            <a:xfrm>
              <a:off x="5497373" y="3325731"/>
              <a:ext cx="319186" cy="322647"/>
            </a:xfrm>
            <a:custGeom>
              <a:avLst/>
              <a:gdLst/>
              <a:ahLst/>
              <a:cxnLst/>
              <a:rect l="l" t="t" r="r" b="b"/>
              <a:pathLst>
                <a:path w="9959" h="10067" extrusionOk="0">
                  <a:moveTo>
                    <a:pt x="6885" y="0"/>
                  </a:moveTo>
                  <a:cubicBezTo>
                    <a:pt x="6813" y="0"/>
                    <a:pt x="6740" y="3"/>
                    <a:pt x="6667" y="8"/>
                  </a:cubicBezTo>
                  <a:lnTo>
                    <a:pt x="4294" y="159"/>
                  </a:lnTo>
                  <a:cubicBezTo>
                    <a:pt x="4294" y="159"/>
                    <a:pt x="4170" y="133"/>
                    <a:pt x="3962" y="133"/>
                  </a:cubicBezTo>
                  <a:cubicBezTo>
                    <a:pt x="3364" y="133"/>
                    <a:pt x="2076" y="345"/>
                    <a:pt x="1120" y="1997"/>
                  </a:cubicBezTo>
                  <a:lnTo>
                    <a:pt x="0" y="4085"/>
                  </a:lnTo>
                  <a:lnTo>
                    <a:pt x="2406" y="5439"/>
                  </a:lnTo>
                  <a:lnTo>
                    <a:pt x="2573" y="5255"/>
                  </a:lnTo>
                  <a:lnTo>
                    <a:pt x="2740" y="5589"/>
                  </a:lnTo>
                  <a:lnTo>
                    <a:pt x="2590" y="10067"/>
                  </a:lnTo>
                  <a:lnTo>
                    <a:pt x="9106" y="8830"/>
                  </a:lnTo>
                  <a:lnTo>
                    <a:pt x="8572" y="8079"/>
                  </a:lnTo>
                  <a:cubicBezTo>
                    <a:pt x="8054" y="7360"/>
                    <a:pt x="8171" y="6374"/>
                    <a:pt x="8371" y="5522"/>
                  </a:cubicBezTo>
                  <a:lnTo>
                    <a:pt x="8455" y="5238"/>
                  </a:lnTo>
                  <a:lnTo>
                    <a:pt x="9825" y="5255"/>
                  </a:lnTo>
                  <a:cubicBezTo>
                    <a:pt x="9825" y="5255"/>
                    <a:pt x="9959" y="4486"/>
                    <a:pt x="9825" y="2765"/>
                  </a:cubicBezTo>
                  <a:cubicBezTo>
                    <a:pt x="9825" y="2732"/>
                    <a:pt x="9825" y="2715"/>
                    <a:pt x="9825" y="2682"/>
                  </a:cubicBezTo>
                  <a:cubicBezTo>
                    <a:pt x="9681" y="1151"/>
                    <a:pt x="8396" y="0"/>
                    <a:pt x="688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7"/>
            <p:cNvSpPr/>
            <p:nvPr/>
          </p:nvSpPr>
          <p:spPr>
            <a:xfrm>
              <a:off x="5574998" y="3433098"/>
              <a:ext cx="15031" cy="71760"/>
            </a:xfrm>
            <a:custGeom>
              <a:avLst/>
              <a:gdLst/>
              <a:ahLst/>
              <a:cxnLst/>
              <a:rect l="l" t="t" r="r" b="b"/>
              <a:pathLst>
                <a:path w="469" h="2239" extrusionOk="0">
                  <a:moveTo>
                    <a:pt x="469" y="0"/>
                  </a:moveTo>
                  <a:lnTo>
                    <a:pt x="469" y="0"/>
                  </a:lnTo>
                  <a:cubicBezTo>
                    <a:pt x="419" y="100"/>
                    <a:pt x="369" y="217"/>
                    <a:pt x="335" y="317"/>
                  </a:cubicBezTo>
                  <a:cubicBezTo>
                    <a:pt x="268" y="535"/>
                    <a:pt x="168" y="802"/>
                    <a:pt x="68" y="1120"/>
                  </a:cubicBezTo>
                  <a:cubicBezTo>
                    <a:pt x="18" y="1270"/>
                    <a:pt x="1" y="1420"/>
                    <a:pt x="18" y="1587"/>
                  </a:cubicBezTo>
                  <a:cubicBezTo>
                    <a:pt x="34" y="1704"/>
                    <a:pt x="84" y="1838"/>
                    <a:pt x="135" y="1955"/>
                  </a:cubicBezTo>
                  <a:cubicBezTo>
                    <a:pt x="185" y="2055"/>
                    <a:pt x="252" y="2155"/>
                    <a:pt x="318" y="2239"/>
                  </a:cubicBezTo>
                  <a:cubicBezTo>
                    <a:pt x="285" y="2139"/>
                    <a:pt x="235" y="2038"/>
                    <a:pt x="185" y="1922"/>
                  </a:cubicBezTo>
                  <a:cubicBezTo>
                    <a:pt x="68" y="1688"/>
                    <a:pt x="51" y="1404"/>
                    <a:pt x="135" y="1136"/>
                  </a:cubicBezTo>
                  <a:cubicBezTo>
                    <a:pt x="235" y="835"/>
                    <a:pt x="318" y="568"/>
                    <a:pt x="385" y="334"/>
                  </a:cubicBezTo>
                  <a:cubicBezTo>
                    <a:pt x="435" y="234"/>
                    <a:pt x="452" y="117"/>
                    <a:pt x="4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7"/>
            <p:cNvSpPr/>
            <p:nvPr/>
          </p:nvSpPr>
          <p:spPr>
            <a:xfrm>
              <a:off x="5725505" y="3419701"/>
              <a:ext cx="86759" cy="73266"/>
            </a:xfrm>
            <a:custGeom>
              <a:avLst/>
              <a:gdLst/>
              <a:ahLst/>
              <a:cxnLst/>
              <a:rect l="l" t="t" r="r" b="b"/>
              <a:pathLst>
                <a:path w="2707" h="2286" extrusionOk="0">
                  <a:moveTo>
                    <a:pt x="134" y="0"/>
                  </a:moveTo>
                  <a:cubicBezTo>
                    <a:pt x="117" y="50"/>
                    <a:pt x="100" y="101"/>
                    <a:pt x="100" y="151"/>
                  </a:cubicBezTo>
                  <a:cubicBezTo>
                    <a:pt x="84" y="251"/>
                    <a:pt x="84" y="401"/>
                    <a:pt x="67" y="585"/>
                  </a:cubicBezTo>
                  <a:cubicBezTo>
                    <a:pt x="50" y="953"/>
                    <a:pt x="50" y="1471"/>
                    <a:pt x="0" y="2039"/>
                  </a:cubicBezTo>
                  <a:lnTo>
                    <a:pt x="0" y="2072"/>
                  </a:lnTo>
                  <a:lnTo>
                    <a:pt x="33" y="2089"/>
                  </a:lnTo>
                  <a:lnTo>
                    <a:pt x="351" y="2106"/>
                  </a:lnTo>
                  <a:cubicBezTo>
                    <a:pt x="1003" y="2172"/>
                    <a:pt x="1587" y="2206"/>
                    <a:pt x="2022" y="2239"/>
                  </a:cubicBezTo>
                  <a:lnTo>
                    <a:pt x="2523" y="2273"/>
                  </a:lnTo>
                  <a:cubicBezTo>
                    <a:pt x="2556" y="2281"/>
                    <a:pt x="2586" y="2285"/>
                    <a:pt x="2615" y="2285"/>
                  </a:cubicBezTo>
                  <a:cubicBezTo>
                    <a:pt x="2644" y="2285"/>
                    <a:pt x="2673" y="2281"/>
                    <a:pt x="2707" y="2273"/>
                  </a:cubicBezTo>
                  <a:cubicBezTo>
                    <a:pt x="2640" y="2256"/>
                    <a:pt x="2590" y="2256"/>
                    <a:pt x="2523" y="2239"/>
                  </a:cubicBezTo>
                  <a:lnTo>
                    <a:pt x="2022" y="2189"/>
                  </a:lnTo>
                  <a:cubicBezTo>
                    <a:pt x="1587" y="2156"/>
                    <a:pt x="1003" y="2089"/>
                    <a:pt x="351" y="2039"/>
                  </a:cubicBezTo>
                  <a:lnTo>
                    <a:pt x="86" y="2009"/>
                  </a:lnTo>
                  <a:lnTo>
                    <a:pt x="86" y="2009"/>
                  </a:lnTo>
                  <a:cubicBezTo>
                    <a:pt x="116" y="1443"/>
                    <a:pt x="101" y="943"/>
                    <a:pt x="117" y="585"/>
                  </a:cubicBezTo>
                  <a:cubicBezTo>
                    <a:pt x="117" y="418"/>
                    <a:pt x="117" y="268"/>
                    <a:pt x="134" y="151"/>
                  </a:cubicBezTo>
                  <a:cubicBezTo>
                    <a:pt x="134" y="101"/>
                    <a:pt x="134" y="50"/>
                    <a:pt x="1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7"/>
            <p:cNvSpPr/>
            <p:nvPr/>
          </p:nvSpPr>
          <p:spPr>
            <a:xfrm>
              <a:off x="5547179" y="3411657"/>
              <a:ext cx="6987" cy="7147"/>
            </a:xfrm>
            <a:custGeom>
              <a:avLst/>
              <a:gdLst/>
              <a:ahLst/>
              <a:cxnLst/>
              <a:rect l="l" t="t" r="r" b="b"/>
              <a:pathLst>
                <a:path w="218" h="223" extrusionOk="0">
                  <a:moveTo>
                    <a:pt x="17" y="1"/>
                  </a:moveTo>
                  <a:cubicBezTo>
                    <a:pt x="0" y="17"/>
                    <a:pt x="34" y="84"/>
                    <a:pt x="84" y="134"/>
                  </a:cubicBezTo>
                  <a:cubicBezTo>
                    <a:pt x="125" y="190"/>
                    <a:pt x="167" y="222"/>
                    <a:pt x="189" y="222"/>
                  </a:cubicBezTo>
                  <a:cubicBezTo>
                    <a:pt x="194" y="222"/>
                    <a:pt x="198" y="221"/>
                    <a:pt x="201" y="218"/>
                  </a:cubicBezTo>
                  <a:cubicBezTo>
                    <a:pt x="217" y="201"/>
                    <a:pt x="184" y="151"/>
                    <a:pt x="134" y="84"/>
                  </a:cubicBezTo>
                  <a:cubicBezTo>
                    <a:pt x="84" y="34"/>
                    <a:pt x="34" y="1"/>
                    <a:pt x="1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7"/>
            <p:cNvSpPr/>
            <p:nvPr/>
          </p:nvSpPr>
          <p:spPr>
            <a:xfrm>
              <a:off x="5599645" y="3399349"/>
              <a:ext cx="9134" cy="10320"/>
            </a:xfrm>
            <a:custGeom>
              <a:avLst/>
              <a:gdLst/>
              <a:ahLst/>
              <a:cxnLst/>
              <a:rect l="l" t="t" r="r" b="b"/>
              <a:pathLst>
                <a:path w="285" h="322" extrusionOk="0">
                  <a:moveTo>
                    <a:pt x="268" y="0"/>
                  </a:moveTo>
                  <a:cubicBezTo>
                    <a:pt x="251" y="0"/>
                    <a:pt x="184" y="67"/>
                    <a:pt x="118" y="151"/>
                  </a:cubicBezTo>
                  <a:cubicBezTo>
                    <a:pt x="51" y="234"/>
                    <a:pt x="1" y="301"/>
                    <a:pt x="17" y="318"/>
                  </a:cubicBezTo>
                  <a:cubicBezTo>
                    <a:pt x="17" y="320"/>
                    <a:pt x="19" y="321"/>
                    <a:pt x="21" y="321"/>
                  </a:cubicBezTo>
                  <a:cubicBezTo>
                    <a:pt x="39" y="321"/>
                    <a:pt x="112" y="274"/>
                    <a:pt x="184" y="201"/>
                  </a:cubicBezTo>
                  <a:cubicBezTo>
                    <a:pt x="251" y="101"/>
                    <a:pt x="285" y="17"/>
                    <a:pt x="26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7"/>
            <p:cNvSpPr/>
            <p:nvPr/>
          </p:nvSpPr>
          <p:spPr>
            <a:xfrm>
              <a:off x="5589998" y="3377940"/>
              <a:ext cx="4872" cy="6570"/>
            </a:xfrm>
            <a:custGeom>
              <a:avLst/>
              <a:gdLst/>
              <a:ahLst/>
              <a:cxnLst/>
              <a:rect l="l" t="t" r="r" b="b"/>
              <a:pathLst>
                <a:path w="152" h="205" extrusionOk="0">
                  <a:moveTo>
                    <a:pt x="18" y="0"/>
                  </a:moveTo>
                  <a:cubicBezTo>
                    <a:pt x="1" y="17"/>
                    <a:pt x="18" y="67"/>
                    <a:pt x="51" y="117"/>
                  </a:cubicBezTo>
                  <a:cubicBezTo>
                    <a:pt x="79" y="172"/>
                    <a:pt x="106" y="205"/>
                    <a:pt x="124" y="205"/>
                  </a:cubicBezTo>
                  <a:cubicBezTo>
                    <a:pt x="128" y="205"/>
                    <a:pt x="132" y="203"/>
                    <a:pt x="134" y="201"/>
                  </a:cubicBezTo>
                  <a:cubicBezTo>
                    <a:pt x="151" y="184"/>
                    <a:pt x="134" y="134"/>
                    <a:pt x="101" y="84"/>
                  </a:cubicBezTo>
                  <a:cubicBezTo>
                    <a:pt x="68" y="33"/>
                    <a:pt x="34" y="0"/>
                    <a:pt x="1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7"/>
            <p:cNvSpPr/>
            <p:nvPr/>
          </p:nvSpPr>
          <p:spPr>
            <a:xfrm>
              <a:off x="5607145" y="3460789"/>
              <a:ext cx="6987" cy="7788"/>
            </a:xfrm>
            <a:custGeom>
              <a:avLst/>
              <a:gdLst/>
              <a:ahLst/>
              <a:cxnLst/>
              <a:rect l="l" t="t" r="r" b="b"/>
              <a:pathLst>
                <a:path w="218" h="243" extrusionOk="0">
                  <a:moveTo>
                    <a:pt x="23" y="1"/>
                  </a:moveTo>
                  <a:cubicBezTo>
                    <a:pt x="19" y="1"/>
                    <a:pt x="17" y="2"/>
                    <a:pt x="17" y="5"/>
                  </a:cubicBezTo>
                  <a:cubicBezTo>
                    <a:pt x="0" y="22"/>
                    <a:pt x="34" y="72"/>
                    <a:pt x="84" y="139"/>
                  </a:cubicBezTo>
                  <a:cubicBezTo>
                    <a:pt x="128" y="197"/>
                    <a:pt x="171" y="242"/>
                    <a:pt x="193" y="242"/>
                  </a:cubicBezTo>
                  <a:cubicBezTo>
                    <a:pt x="196" y="242"/>
                    <a:pt x="199" y="241"/>
                    <a:pt x="201" y="239"/>
                  </a:cubicBezTo>
                  <a:cubicBezTo>
                    <a:pt x="218" y="239"/>
                    <a:pt x="201" y="155"/>
                    <a:pt x="151" y="88"/>
                  </a:cubicBezTo>
                  <a:cubicBezTo>
                    <a:pt x="95" y="33"/>
                    <a:pt x="40" y="1"/>
                    <a:pt x="2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7"/>
            <p:cNvSpPr/>
            <p:nvPr/>
          </p:nvSpPr>
          <p:spPr>
            <a:xfrm>
              <a:off x="5684257" y="3441559"/>
              <a:ext cx="8589" cy="10929"/>
            </a:xfrm>
            <a:custGeom>
              <a:avLst/>
              <a:gdLst/>
              <a:ahLst/>
              <a:cxnLst/>
              <a:rect l="l" t="t" r="r" b="b"/>
              <a:pathLst>
                <a:path w="268" h="341" extrusionOk="0">
                  <a:moveTo>
                    <a:pt x="244" y="1"/>
                  </a:moveTo>
                  <a:cubicBezTo>
                    <a:pt x="221" y="1"/>
                    <a:pt x="161" y="64"/>
                    <a:pt x="101" y="154"/>
                  </a:cubicBezTo>
                  <a:cubicBezTo>
                    <a:pt x="34" y="237"/>
                    <a:pt x="1" y="321"/>
                    <a:pt x="17" y="338"/>
                  </a:cubicBezTo>
                  <a:cubicBezTo>
                    <a:pt x="19" y="339"/>
                    <a:pt x="21" y="340"/>
                    <a:pt x="24" y="340"/>
                  </a:cubicBezTo>
                  <a:cubicBezTo>
                    <a:pt x="48" y="340"/>
                    <a:pt x="108" y="277"/>
                    <a:pt x="168" y="187"/>
                  </a:cubicBezTo>
                  <a:cubicBezTo>
                    <a:pt x="234" y="87"/>
                    <a:pt x="268" y="3"/>
                    <a:pt x="251" y="3"/>
                  </a:cubicBezTo>
                  <a:cubicBezTo>
                    <a:pt x="249" y="2"/>
                    <a:pt x="247" y="1"/>
                    <a:pt x="24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
            <p:cNvSpPr/>
            <p:nvPr/>
          </p:nvSpPr>
          <p:spPr>
            <a:xfrm>
              <a:off x="5652656" y="3413259"/>
              <a:ext cx="8077" cy="10737"/>
            </a:xfrm>
            <a:custGeom>
              <a:avLst/>
              <a:gdLst/>
              <a:ahLst/>
              <a:cxnLst/>
              <a:rect l="l" t="t" r="r" b="b"/>
              <a:pathLst>
                <a:path w="252" h="335" extrusionOk="0">
                  <a:moveTo>
                    <a:pt x="17" y="1"/>
                  </a:moveTo>
                  <a:cubicBezTo>
                    <a:pt x="1" y="18"/>
                    <a:pt x="34" y="101"/>
                    <a:pt x="101" y="185"/>
                  </a:cubicBezTo>
                  <a:cubicBezTo>
                    <a:pt x="151" y="285"/>
                    <a:pt x="218" y="335"/>
                    <a:pt x="235" y="335"/>
                  </a:cubicBezTo>
                  <a:cubicBezTo>
                    <a:pt x="251" y="318"/>
                    <a:pt x="218" y="235"/>
                    <a:pt x="151" y="151"/>
                  </a:cubicBezTo>
                  <a:cubicBezTo>
                    <a:pt x="101" y="51"/>
                    <a:pt x="34" y="1"/>
                    <a:pt x="1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7"/>
            <p:cNvSpPr/>
            <p:nvPr/>
          </p:nvSpPr>
          <p:spPr>
            <a:xfrm>
              <a:off x="5644098" y="3506332"/>
              <a:ext cx="10192" cy="8301"/>
            </a:xfrm>
            <a:custGeom>
              <a:avLst/>
              <a:gdLst/>
              <a:ahLst/>
              <a:cxnLst/>
              <a:rect l="l" t="t" r="r" b="b"/>
              <a:pathLst>
                <a:path w="318" h="259" extrusionOk="0">
                  <a:moveTo>
                    <a:pt x="292" y="1"/>
                  </a:moveTo>
                  <a:cubicBezTo>
                    <a:pt x="267" y="1"/>
                    <a:pt x="207" y="46"/>
                    <a:pt x="134" y="104"/>
                  </a:cubicBezTo>
                  <a:cubicBezTo>
                    <a:pt x="50" y="171"/>
                    <a:pt x="0" y="255"/>
                    <a:pt x="0" y="255"/>
                  </a:cubicBezTo>
                  <a:cubicBezTo>
                    <a:pt x="3" y="258"/>
                    <a:pt x="8" y="259"/>
                    <a:pt x="15" y="259"/>
                  </a:cubicBezTo>
                  <a:cubicBezTo>
                    <a:pt x="46" y="259"/>
                    <a:pt x="115" y="227"/>
                    <a:pt x="184" y="171"/>
                  </a:cubicBezTo>
                  <a:cubicBezTo>
                    <a:pt x="268" y="88"/>
                    <a:pt x="318" y="21"/>
                    <a:pt x="301" y="4"/>
                  </a:cubicBezTo>
                  <a:cubicBezTo>
                    <a:pt x="299" y="2"/>
                    <a:pt x="296" y="1"/>
                    <a:pt x="29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7"/>
            <p:cNvSpPr/>
            <p:nvPr/>
          </p:nvSpPr>
          <p:spPr>
            <a:xfrm>
              <a:off x="5599100" y="3534761"/>
              <a:ext cx="10737" cy="12948"/>
            </a:xfrm>
            <a:custGeom>
              <a:avLst/>
              <a:gdLst/>
              <a:ahLst/>
              <a:cxnLst/>
              <a:rect l="l" t="t" r="r" b="b"/>
              <a:pathLst>
                <a:path w="335" h="404" extrusionOk="0">
                  <a:moveTo>
                    <a:pt x="25" y="0"/>
                  </a:moveTo>
                  <a:cubicBezTo>
                    <a:pt x="22" y="0"/>
                    <a:pt x="19" y="1"/>
                    <a:pt x="18" y="3"/>
                  </a:cubicBezTo>
                  <a:cubicBezTo>
                    <a:pt x="1" y="19"/>
                    <a:pt x="68" y="103"/>
                    <a:pt x="151" y="203"/>
                  </a:cubicBezTo>
                  <a:cubicBezTo>
                    <a:pt x="235" y="320"/>
                    <a:pt x="285" y="404"/>
                    <a:pt x="302" y="404"/>
                  </a:cubicBezTo>
                  <a:cubicBezTo>
                    <a:pt x="335" y="387"/>
                    <a:pt x="302" y="287"/>
                    <a:pt x="218" y="170"/>
                  </a:cubicBezTo>
                  <a:cubicBezTo>
                    <a:pt x="143" y="65"/>
                    <a:pt x="55" y="0"/>
                    <a:pt x="2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7"/>
            <p:cNvSpPr/>
            <p:nvPr/>
          </p:nvSpPr>
          <p:spPr>
            <a:xfrm>
              <a:off x="5689609" y="3527678"/>
              <a:ext cx="8589" cy="7179"/>
            </a:xfrm>
            <a:custGeom>
              <a:avLst/>
              <a:gdLst/>
              <a:ahLst/>
              <a:cxnLst/>
              <a:rect l="l" t="t" r="r" b="b"/>
              <a:pathLst>
                <a:path w="268" h="224" extrusionOk="0">
                  <a:moveTo>
                    <a:pt x="251" y="0"/>
                  </a:moveTo>
                  <a:cubicBezTo>
                    <a:pt x="220" y="0"/>
                    <a:pt x="151" y="19"/>
                    <a:pt x="101" y="57"/>
                  </a:cubicBezTo>
                  <a:cubicBezTo>
                    <a:pt x="17" y="123"/>
                    <a:pt x="1" y="207"/>
                    <a:pt x="17" y="224"/>
                  </a:cubicBezTo>
                  <a:cubicBezTo>
                    <a:pt x="34" y="224"/>
                    <a:pt x="67" y="174"/>
                    <a:pt x="134" y="123"/>
                  </a:cubicBezTo>
                  <a:cubicBezTo>
                    <a:pt x="201" y="57"/>
                    <a:pt x="268" y="23"/>
                    <a:pt x="268" y="6"/>
                  </a:cubicBezTo>
                  <a:cubicBezTo>
                    <a:pt x="268" y="2"/>
                    <a:pt x="262" y="0"/>
                    <a:pt x="25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7"/>
            <p:cNvSpPr/>
            <p:nvPr/>
          </p:nvSpPr>
          <p:spPr>
            <a:xfrm>
              <a:off x="5688552" y="3482776"/>
              <a:ext cx="10737" cy="11442"/>
            </a:xfrm>
            <a:custGeom>
              <a:avLst/>
              <a:gdLst/>
              <a:ahLst/>
              <a:cxnLst/>
              <a:rect l="l" t="t" r="r" b="b"/>
              <a:pathLst>
                <a:path w="335" h="357" extrusionOk="0">
                  <a:moveTo>
                    <a:pt x="27" y="1"/>
                  </a:moveTo>
                  <a:cubicBezTo>
                    <a:pt x="22" y="1"/>
                    <a:pt x="19" y="2"/>
                    <a:pt x="17" y="4"/>
                  </a:cubicBezTo>
                  <a:cubicBezTo>
                    <a:pt x="0" y="21"/>
                    <a:pt x="84" y="87"/>
                    <a:pt x="167" y="188"/>
                  </a:cubicBezTo>
                  <a:cubicBezTo>
                    <a:pt x="244" y="279"/>
                    <a:pt x="292" y="357"/>
                    <a:pt x="325" y="357"/>
                  </a:cubicBezTo>
                  <a:cubicBezTo>
                    <a:pt x="328" y="357"/>
                    <a:pt x="331" y="356"/>
                    <a:pt x="334" y="355"/>
                  </a:cubicBezTo>
                  <a:lnTo>
                    <a:pt x="318" y="355"/>
                  </a:lnTo>
                  <a:cubicBezTo>
                    <a:pt x="334" y="355"/>
                    <a:pt x="301" y="238"/>
                    <a:pt x="217" y="138"/>
                  </a:cubicBezTo>
                  <a:cubicBezTo>
                    <a:pt x="144" y="50"/>
                    <a:pt x="59" y="1"/>
                    <a:pt x="2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7"/>
            <p:cNvSpPr/>
            <p:nvPr/>
          </p:nvSpPr>
          <p:spPr>
            <a:xfrm>
              <a:off x="5648906" y="3551427"/>
              <a:ext cx="3782" cy="11346"/>
            </a:xfrm>
            <a:custGeom>
              <a:avLst/>
              <a:gdLst/>
              <a:ahLst/>
              <a:cxnLst/>
              <a:rect l="l" t="t" r="r" b="b"/>
              <a:pathLst>
                <a:path w="118" h="354" extrusionOk="0">
                  <a:moveTo>
                    <a:pt x="17" y="1"/>
                  </a:moveTo>
                  <a:cubicBezTo>
                    <a:pt x="1" y="1"/>
                    <a:pt x="1" y="84"/>
                    <a:pt x="17" y="184"/>
                  </a:cubicBezTo>
                  <a:cubicBezTo>
                    <a:pt x="33" y="276"/>
                    <a:pt x="62" y="354"/>
                    <a:pt x="80" y="354"/>
                  </a:cubicBezTo>
                  <a:cubicBezTo>
                    <a:pt x="81" y="354"/>
                    <a:pt x="83" y="353"/>
                    <a:pt x="84" y="351"/>
                  </a:cubicBezTo>
                  <a:cubicBezTo>
                    <a:pt x="118" y="351"/>
                    <a:pt x="101" y="268"/>
                    <a:pt x="84" y="168"/>
                  </a:cubicBezTo>
                  <a:cubicBezTo>
                    <a:pt x="68" y="67"/>
                    <a:pt x="34" y="1"/>
                    <a:pt x="1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7"/>
            <p:cNvSpPr/>
            <p:nvPr/>
          </p:nvSpPr>
          <p:spPr>
            <a:xfrm>
              <a:off x="5530577" y="3452264"/>
              <a:ext cx="8045" cy="7724"/>
            </a:xfrm>
            <a:custGeom>
              <a:avLst/>
              <a:gdLst/>
              <a:ahLst/>
              <a:cxnLst/>
              <a:rect l="l" t="t" r="r" b="b"/>
              <a:pathLst>
                <a:path w="251" h="241" extrusionOk="0">
                  <a:moveTo>
                    <a:pt x="25" y="0"/>
                  </a:moveTo>
                  <a:cubicBezTo>
                    <a:pt x="22" y="0"/>
                    <a:pt x="19" y="1"/>
                    <a:pt x="17" y="4"/>
                  </a:cubicBezTo>
                  <a:cubicBezTo>
                    <a:pt x="0" y="20"/>
                    <a:pt x="34" y="87"/>
                    <a:pt x="100" y="154"/>
                  </a:cubicBezTo>
                  <a:cubicBezTo>
                    <a:pt x="158" y="197"/>
                    <a:pt x="216" y="241"/>
                    <a:pt x="241" y="241"/>
                  </a:cubicBezTo>
                  <a:cubicBezTo>
                    <a:pt x="245" y="241"/>
                    <a:pt x="249" y="240"/>
                    <a:pt x="251" y="237"/>
                  </a:cubicBezTo>
                  <a:cubicBezTo>
                    <a:pt x="251" y="221"/>
                    <a:pt x="217" y="154"/>
                    <a:pt x="151" y="87"/>
                  </a:cubicBezTo>
                  <a:cubicBezTo>
                    <a:pt x="93" y="44"/>
                    <a:pt x="47" y="0"/>
                    <a:pt x="2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7"/>
            <p:cNvSpPr/>
            <p:nvPr/>
          </p:nvSpPr>
          <p:spPr>
            <a:xfrm>
              <a:off x="5615702" y="3347332"/>
              <a:ext cx="5384" cy="10352"/>
            </a:xfrm>
            <a:custGeom>
              <a:avLst/>
              <a:gdLst/>
              <a:ahLst/>
              <a:cxnLst/>
              <a:rect l="l" t="t" r="r" b="b"/>
              <a:pathLst>
                <a:path w="168" h="323" extrusionOk="0">
                  <a:moveTo>
                    <a:pt x="145" y="0"/>
                  </a:moveTo>
                  <a:cubicBezTo>
                    <a:pt x="124" y="0"/>
                    <a:pt x="81" y="63"/>
                    <a:pt x="51" y="153"/>
                  </a:cubicBezTo>
                  <a:cubicBezTo>
                    <a:pt x="18" y="237"/>
                    <a:pt x="1" y="320"/>
                    <a:pt x="34" y="320"/>
                  </a:cubicBezTo>
                  <a:cubicBezTo>
                    <a:pt x="36" y="322"/>
                    <a:pt x="38" y="323"/>
                    <a:pt x="40" y="323"/>
                  </a:cubicBezTo>
                  <a:cubicBezTo>
                    <a:pt x="58" y="323"/>
                    <a:pt x="88" y="260"/>
                    <a:pt x="118" y="170"/>
                  </a:cubicBezTo>
                  <a:cubicBezTo>
                    <a:pt x="151" y="86"/>
                    <a:pt x="168" y="3"/>
                    <a:pt x="151" y="3"/>
                  </a:cubicBezTo>
                  <a:cubicBezTo>
                    <a:pt x="149" y="1"/>
                    <a:pt x="147" y="0"/>
                    <a:pt x="14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7"/>
            <p:cNvSpPr/>
            <p:nvPr/>
          </p:nvSpPr>
          <p:spPr>
            <a:xfrm>
              <a:off x="5573396" y="3442713"/>
              <a:ext cx="3269" cy="11282"/>
            </a:xfrm>
            <a:custGeom>
              <a:avLst/>
              <a:gdLst/>
              <a:ahLst/>
              <a:cxnLst/>
              <a:rect l="l" t="t" r="r" b="b"/>
              <a:pathLst>
                <a:path w="102" h="352" extrusionOk="0">
                  <a:moveTo>
                    <a:pt x="18" y="1"/>
                  </a:moveTo>
                  <a:cubicBezTo>
                    <a:pt x="1" y="17"/>
                    <a:pt x="1" y="84"/>
                    <a:pt x="18" y="185"/>
                  </a:cubicBezTo>
                  <a:cubicBezTo>
                    <a:pt x="34" y="285"/>
                    <a:pt x="68" y="352"/>
                    <a:pt x="84" y="352"/>
                  </a:cubicBezTo>
                  <a:cubicBezTo>
                    <a:pt x="101" y="352"/>
                    <a:pt x="101" y="268"/>
                    <a:pt x="84" y="168"/>
                  </a:cubicBezTo>
                  <a:cubicBezTo>
                    <a:pt x="68" y="84"/>
                    <a:pt x="51" y="1"/>
                    <a:pt x="1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
            <p:cNvSpPr/>
            <p:nvPr/>
          </p:nvSpPr>
          <p:spPr>
            <a:xfrm>
              <a:off x="5690154" y="3395920"/>
              <a:ext cx="13397" cy="4070"/>
            </a:xfrm>
            <a:custGeom>
              <a:avLst/>
              <a:gdLst/>
              <a:ahLst/>
              <a:cxnLst/>
              <a:rect l="l" t="t" r="r" b="b"/>
              <a:pathLst>
                <a:path w="418" h="127" extrusionOk="0">
                  <a:moveTo>
                    <a:pt x="27" y="1"/>
                  </a:moveTo>
                  <a:cubicBezTo>
                    <a:pt x="14" y="1"/>
                    <a:pt x="5" y="3"/>
                    <a:pt x="0" y="7"/>
                  </a:cubicBezTo>
                  <a:cubicBezTo>
                    <a:pt x="0" y="24"/>
                    <a:pt x="84" y="74"/>
                    <a:pt x="201" y="107"/>
                  </a:cubicBezTo>
                  <a:cubicBezTo>
                    <a:pt x="250" y="122"/>
                    <a:pt x="297" y="127"/>
                    <a:pt x="334" y="127"/>
                  </a:cubicBezTo>
                  <a:cubicBezTo>
                    <a:pt x="385" y="127"/>
                    <a:pt x="418" y="117"/>
                    <a:pt x="418" y="107"/>
                  </a:cubicBezTo>
                  <a:cubicBezTo>
                    <a:pt x="418" y="91"/>
                    <a:pt x="318" y="74"/>
                    <a:pt x="218" y="41"/>
                  </a:cubicBezTo>
                  <a:cubicBezTo>
                    <a:pt x="132" y="16"/>
                    <a:pt x="64" y="1"/>
                    <a:pt x="2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7"/>
            <p:cNvSpPr/>
            <p:nvPr/>
          </p:nvSpPr>
          <p:spPr>
            <a:xfrm>
              <a:off x="5745312" y="3379543"/>
              <a:ext cx="6442" cy="14487"/>
            </a:xfrm>
            <a:custGeom>
              <a:avLst/>
              <a:gdLst/>
              <a:ahLst/>
              <a:cxnLst/>
              <a:rect l="l" t="t" r="r" b="b"/>
              <a:pathLst>
                <a:path w="201" h="452" extrusionOk="0">
                  <a:moveTo>
                    <a:pt x="184" y="0"/>
                  </a:moveTo>
                  <a:cubicBezTo>
                    <a:pt x="167" y="0"/>
                    <a:pt x="134" y="100"/>
                    <a:pt x="84" y="217"/>
                  </a:cubicBezTo>
                  <a:cubicBezTo>
                    <a:pt x="50" y="334"/>
                    <a:pt x="0" y="435"/>
                    <a:pt x="17" y="451"/>
                  </a:cubicBezTo>
                  <a:cubicBezTo>
                    <a:pt x="34" y="451"/>
                    <a:pt x="117" y="368"/>
                    <a:pt x="151" y="251"/>
                  </a:cubicBezTo>
                  <a:cubicBezTo>
                    <a:pt x="201" y="117"/>
                    <a:pt x="201" y="0"/>
                    <a:pt x="18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7"/>
            <p:cNvSpPr/>
            <p:nvPr/>
          </p:nvSpPr>
          <p:spPr>
            <a:xfrm>
              <a:off x="5743710" y="3440918"/>
              <a:ext cx="8045" cy="7820"/>
            </a:xfrm>
            <a:custGeom>
              <a:avLst/>
              <a:gdLst/>
              <a:ahLst/>
              <a:cxnLst/>
              <a:rect l="l" t="t" r="r" b="b"/>
              <a:pathLst>
                <a:path w="251" h="244" extrusionOk="0">
                  <a:moveTo>
                    <a:pt x="22" y="1"/>
                  </a:moveTo>
                  <a:cubicBezTo>
                    <a:pt x="12" y="1"/>
                    <a:pt x="4" y="3"/>
                    <a:pt x="0" y="7"/>
                  </a:cubicBezTo>
                  <a:cubicBezTo>
                    <a:pt x="0" y="23"/>
                    <a:pt x="50" y="73"/>
                    <a:pt x="117" y="124"/>
                  </a:cubicBezTo>
                  <a:cubicBezTo>
                    <a:pt x="162" y="183"/>
                    <a:pt x="207" y="243"/>
                    <a:pt x="228" y="243"/>
                  </a:cubicBezTo>
                  <a:cubicBezTo>
                    <a:pt x="230" y="243"/>
                    <a:pt x="232" y="242"/>
                    <a:pt x="234" y="241"/>
                  </a:cubicBezTo>
                  <a:cubicBezTo>
                    <a:pt x="251" y="241"/>
                    <a:pt x="234" y="157"/>
                    <a:pt x="167" y="73"/>
                  </a:cubicBezTo>
                  <a:cubicBezTo>
                    <a:pt x="116" y="22"/>
                    <a:pt x="55" y="1"/>
                    <a:pt x="2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7"/>
            <p:cNvSpPr/>
            <p:nvPr/>
          </p:nvSpPr>
          <p:spPr>
            <a:xfrm>
              <a:off x="5743261" y="3476846"/>
              <a:ext cx="11185" cy="2564"/>
            </a:xfrm>
            <a:custGeom>
              <a:avLst/>
              <a:gdLst/>
              <a:ahLst/>
              <a:cxnLst/>
              <a:rect l="l" t="t" r="r" b="b"/>
              <a:pathLst>
                <a:path w="349" h="80" extrusionOk="0">
                  <a:moveTo>
                    <a:pt x="126" y="1"/>
                  </a:moveTo>
                  <a:cubicBezTo>
                    <a:pt x="53" y="1"/>
                    <a:pt x="1" y="25"/>
                    <a:pt x="14" y="39"/>
                  </a:cubicBezTo>
                  <a:cubicBezTo>
                    <a:pt x="14" y="55"/>
                    <a:pt x="81" y="55"/>
                    <a:pt x="165" y="72"/>
                  </a:cubicBezTo>
                  <a:cubicBezTo>
                    <a:pt x="220" y="72"/>
                    <a:pt x="276" y="79"/>
                    <a:pt x="307" y="79"/>
                  </a:cubicBezTo>
                  <a:cubicBezTo>
                    <a:pt x="322" y="79"/>
                    <a:pt x="332" y="78"/>
                    <a:pt x="332" y="72"/>
                  </a:cubicBezTo>
                  <a:cubicBezTo>
                    <a:pt x="348" y="55"/>
                    <a:pt x="265" y="5"/>
                    <a:pt x="181" y="5"/>
                  </a:cubicBezTo>
                  <a:cubicBezTo>
                    <a:pt x="162" y="2"/>
                    <a:pt x="144" y="1"/>
                    <a:pt x="126"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7"/>
            <p:cNvSpPr/>
            <p:nvPr/>
          </p:nvSpPr>
          <p:spPr>
            <a:xfrm>
              <a:off x="5786528" y="3467904"/>
              <a:ext cx="7019" cy="10833"/>
            </a:xfrm>
            <a:custGeom>
              <a:avLst/>
              <a:gdLst/>
              <a:ahLst/>
              <a:cxnLst/>
              <a:rect l="l" t="t" r="r" b="b"/>
              <a:pathLst>
                <a:path w="219" h="338" extrusionOk="0">
                  <a:moveTo>
                    <a:pt x="185" y="0"/>
                  </a:moveTo>
                  <a:cubicBezTo>
                    <a:pt x="168" y="0"/>
                    <a:pt x="151" y="84"/>
                    <a:pt x="101" y="167"/>
                  </a:cubicBezTo>
                  <a:cubicBezTo>
                    <a:pt x="51" y="251"/>
                    <a:pt x="1" y="318"/>
                    <a:pt x="1" y="334"/>
                  </a:cubicBezTo>
                  <a:cubicBezTo>
                    <a:pt x="3" y="336"/>
                    <a:pt x="6" y="337"/>
                    <a:pt x="10" y="337"/>
                  </a:cubicBezTo>
                  <a:cubicBezTo>
                    <a:pt x="38" y="337"/>
                    <a:pt x="110" y="288"/>
                    <a:pt x="168" y="201"/>
                  </a:cubicBezTo>
                  <a:cubicBezTo>
                    <a:pt x="218" y="100"/>
                    <a:pt x="201" y="0"/>
                    <a:pt x="18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7"/>
            <p:cNvSpPr/>
            <p:nvPr/>
          </p:nvSpPr>
          <p:spPr>
            <a:xfrm>
              <a:off x="5781176" y="3413195"/>
              <a:ext cx="12371" cy="12435"/>
            </a:xfrm>
            <a:custGeom>
              <a:avLst/>
              <a:gdLst/>
              <a:ahLst/>
              <a:cxnLst/>
              <a:rect l="l" t="t" r="r" b="b"/>
              <a:pathLst>
                <a:path w="386" h="388" extrusionOk="0">
                  <a:moveTo>
                    <a:pt x="361" y="0"/>
                  </a:moveTo>
                  <a:cubicBezTo>
                    <a:pt x="334" y="0"/>
                    <a:pt x="258" y="65"/>
                    <a:pt x="168" y="170"/>
                  </a:cubicBezTo>
                  <a:cubicBezTo>
                    <a:pt x="68" y="270"/>
                    <a:pt x="1" y="370"/>
                    <a:pt x="17" y="387"/>
                  </a:cubicBezTo>
                  <a:cubicBezTo>
                    <a:pt x="34" y="387"/>
                    <a:pt x="118" y="320"/>
                    <a:pt x="218" y="220"/>
                  </a:cubicBezTo>
                  <a:cubicBezTo>
                    <a:pt x="318" y="103"/>
                    <a:pt x="385" y="20"/>
                    <a:pt x="368" y="3"/>
                  </a:cubicBezTo>
                  <a:cubicBezTo>
                    <a:pt x="367" y="1"/>
                    <a:pt x="364" y="0"/>
                    <a:pt x="36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7"/>
            <p:cNvSpPr/>
            <p:nvPr/>
          </p:nvSpPr>
          <p:spPr>
            <a:xfrm>
              <a:off x="5468432" y="3486109"/>
              <a:ext cx="343832" cy="178358"/>
            </a:xfrm>
            <a:custGeom>
              <a:avLst/>
              <a:gdLst/>
              <a:ahLst/>
              <a:cxnLst/>
              <a:rect l="l" t="t" r="r" b="b"/>
              <a:pathLst>
                <a:path w="10728" h="5565" extrusionOk="0">
                  <a:moveTo>
                    <a:pt x="8071" y="0"/>
                  </a:moveTo>
                  <a:cubicBezTo>
                    <a:pt x="8071" y="0"/>
                    <a:pt x="8054" y="2373"/>
                    <a:pt x="7737" y="2523"/>
                  </a:cubicBezTo>
                  <a:cubicBezTo>
                    <a:pt x="5999" y="3342"/>
                    <a:pt x="3877" y="3459"/>
                    <a:pt x="3109" y="3476"/>
                  </a:cubicBezTo>
                  <a:cubicBezTo>
                    <a:pt x="3008" y="3425"/>
                    <a:pt x="2908" y="3359"/>
                    <a:pt x="2775" y="3275"/>
                  </a:cubicBezTo>
                  <a:cubicBezTo>
                    <a:pt x="2674" y="3208"/>
                    <a:pt x="2574" y="3125"/>
                    <a:pt x="2491" y="3008"/>
                  </a:cubicBezTo>
                  <a:cubicBezTo>
                    <a:pt x="2390" y="2891"/>
                    <a:pt x="2290" y="2757"/>
                    <a:pt x="2223" y="2607"/>
                  </a:cubicBezTo>
                  <a:cubicBezTo>
                    <a:pt x="2205" y="2536"/>
                    <a:pt x="2145" y="2498"/>
                    <a:pt x="2083" y="2498"/>
                  </a:cubicBezTo>
                  <a:cubicBezTo>
                    <a:pt x="2028" y="2498"/>
                    <a:pt x="1970" y="2527"/>
                    <a:pt x="1939" y="2590"/>
                  </a:cubicBezTo>
                  <a:cubicBezTo>
                    <a:pt x="1906" y="2724"/>
                    <a:pt x="2023" y="3108"/>
                    <a:pt x="2357" y="3459"/>
                  </a:cubicBezTo>
                  <a:cubicBezTo>
                    <a:pt x="2553" y="3664"/>
                    <a:pt x="2376" y="3715"/>
                    <a:pt x="2141" y="3715"/>
                  </a:cubicBezTo>
                  <a:cubicBezTo>
                    <a:pt x="1976" y="3715"/>
                    <a:pt x="1782" y="3690"/>
                    <a:pt x="1672" y="3676"/>
                  </a:cubicBezTo>
                  <a:cubicBezTo>
                    <a:pt x="1490" y="3655"/>
                    <a:pt x="1082" y="3626"/>
                    <a:pt x="790" y="3626"/>
                  </a:cubicBezTo>
                  <a:cubicBezTo>
                    <a:pt x="626" y="3626"/>
                    <a:pt x="499" y="3635"/>
                    <a:pt x="469" y="3659"/>
                  </a:cubicBezTo>
                  <a:cubicBezTo>
                    <a:pt x="352" y="3776"/>
                    <a:pt x="452" y="3910"/>
                    <a:pt x="736" y="3943"/>
                  </a:cubicBezTo>
                  <a:cubicBezTo>
                    <a:pt x="1003" y="3960"/>
                    <a:pt x="1822" y="4094"/>
                    <a:pt x="1789" y="4244"/>
                  </a:cubicBezTo>
                  <a:cubicBezTo>
                    <a:pt x="1784" y="4282"/>
                    <a:pt x="1667" y="4296"/>
                    <a:pt x="1503" y="4296"/>
                  </a:cubicBezTo>
                  <a:cubicBezTo>
                    <a:pt x="1093" y="4296"/>
                    <a:pt x="385" y="4211"/>
                    <a:pt x="385" y="4211"/>
                  </a:cubicBezTo>
                  <a:cubicBezTo>
                    <a:pt x="385" y="4211"/>
                    <a:pt x="307" y="4188"/>
                    <a:pt x="227" y="4188"/>
                  </a:cubicBezTo>
                  <a:cubicBezTo>
                    <a:pt x="156" y="4188"/>
                    <a:pt x="84" y="4206"/>
                    <a:pt x="68" y="4278"/>
                  </a:cubicBezTo>
                  <a:cubicBezTo>
                    <a:pt x="1" y="4578"/>
                    <a:pt x="1488" y="4662"/>
                    <a:pt x="1638" y="4662"/>
                  </a:cubicBezTo>
                  <a:cubicBezTo>
                    <a:pt x="1734" y="4662"/>
                    <a:pt x="1723" y="4813"/>
                    <a:pt x="1621" y="4813"/>
                  </a:cubicBezTo>
                  <a:cubicBezTo>
                    <a:pt x="1616" y="4813"/>
                    <a:pt x="1611" y="4813"/>
                    <a:pt x="1605" y="4812"/>
                  </a:cubicBezTo>
                  <a:cubicBezTo>
                    <a:pt x="1548" y="4812"/>
                    <a:pt x="1108" y="4747"/>
                    <a:pt x="730" y="4747"/>
                  </a:cubicBezTo>
                  <a:cubicBezTo>
                    <a:pt x="446" y="4747"/>
                    <a:pt x="197" y="4784"/>
                    <a:pt x="168" y="4912"/>
                  </a:cubicBezTo>
                  <a:cubicBezTo>
                    <a:pt x="118" y="5146"/>
                    <a:pt x="1388" y="4979"/>
                    <a:pt x="1622" y="5163"/>
                  </a:cubicBezTo>
                  <a:cubicBezTo>
                    <a:pt x="1872" y="5364"/>
                    <a:pt x="653" y="5197"/>
                    <a:pt x="619" y="5414"/>
                  </a:cubicBezTo>
                  <a:cubicBezTo>
                    <a:pt x="602" y="5497"/>
                    <a:pt x="602" y="5564"/>
                    <a:pt x="1321" y="5564"/>
                  </a:cubicBezTo>
                  <a:cubicBezTo>
                    <a:pt x="1839" y="5531"/>
                    <a:pt x="2340" y="5481"/>
                    <a:pt x="2858" y="5397"/>
                  </a:cubicBezTo>
                  <a:cubicBezTo>
                    <a:pt x="2858" y="5397"/>
                    <a:pt x="3272" y="5425"/>
                    <a:pt x="3908" y="5425"/>
                  </a:cubicBezTo>
                  <a:cubicBezTo>
                    <a:pt x="5942" y="5425"/>
                    <a:pt x="10247" y="5134"/>
                    <a:pt x="10527" y="2690"/>
                  </a:cubicBezTo>
                  <a:cubicBezTo>
                    <a:pt x="10628" y="1872"/>
                    <a:pt x="10694" y="1053"/>
                    <a:pt x="10728" y="234"/>
                  </a:cubicBezTo>
                  <a:lnTo>
                    <a:pt x="8071" y="0"/>
                  </a:ln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7"/>
            <p:cNvSpPr/>
            <p:nvPr/>
          </p:nvSpPr>
          <p:spPr>
            <a:xfrm>
              <a:off x="5607145" y="3161923"/>
              <a:ext cx="111951" cy="217171"/>
            </a:xfrm>
            <a:custGeom>
              <a:avLst/>
              <a:gdLst/>
              <a:ahLst/>
              <a:cxnLst/>
              <a:rect l="l" t="t" r="r" b="b"/>
              <a:pathLst>
                <a:path w="3493" h="6776" extrusionOk="0">
                  <a:moveTo>
                    <a:pt x="1187" y="0"/>
                  </a:moveTo>
                  <a:cubicBezTo>
                    <a:pt x="600" y="0"/>
                    <a:pt x="99" y="464"/>
                    <a:pt x="67" y="1059"/>
                  </a:cubicBezTo>
                  <a:cubicBezTo>
                    <a:pt x="0" y="1761"/>
                    <a:pt x="0" y="2463"/>
                    <a:pt x="84" y="3164"/>
                  </a:cubicBezTo>
                  <a:cubicBezTo>
                    <a:pt x="251" y="4234"/>
                    <a:pt x="1053" y="4367"/>
                    <a:pt x="1053" y="4367"/>
                  </a:cubicBezTo>
                  <a:cubicBezTo>
                    <a:pt x="1053" y="4367"/>
                    <a:pt x="1070" y="5036"/>
                    <a:pt x="1070" y="5654"/>
                  </a:cubicBezTo>
                  <a:cubicBezTo>
                    <a:pt x="1103" y="6289"/>
                    <a:pt x="1621" y="6773"/>
                    <a:pt x="2239" y="6773"/>
                  </a:cubicBezTo>
                  <a:cubicBezTo>
                    <a:pt x="2260" y="6775"/>
                    <a:pt x="2281" y="6775"/>
                    <a:pt x="2302" y="6775"/>
                  </a:cubicBezTo>
                  <a:cubicBezTo>
                    <a:pt x="2893" y="6775"/>
                    <a:pt x="3393" y="6318"/>
                    <a:pt x="3409" y="5721"/>
                  </a:cubicBezTo>
                  <a:lnTo>
                    <a:pt x="3476" y="591"/>
                  </a:lnTo>
                  <a:lnTo>
                    <a:pt x="3493" y="240"/>
                  </a:lnTo>
                  <a:lnTo>
                    <a:pt x="1304" y="7"/>
                  </a:lnTo>
                  <a:cubicBezTo>
                    <a:pt x="1264" y="2"/>
                    <a:pt x="1225" y="0"/>
                    <a:pt x="1187" y="0"/>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7"/>
            <p:cNvSpPr/>
            <p:nvPr/>
          </p:nvSpPr>
          <p:spPr>
            <a:xfrm>
              <a:off x="5616792" y="3212915"/>
              <a:ext cx="8589" cy="8237"/>
            </a:xfrm>
            <a:custGeom>
              <a:avLst/>
              <a:gdLst/>
              <a:ahLst/>
              <a:cxnLst/>
              <a:rect l="l" t="t" r="r" b="b"/>
              <a:pathLst>
                <a:path w="268" h="257" extrusionOk="0">
                  <a:moveTo>
                    <a:pt x="113" y="0"/>
                  </a:moveTo>
                  <a:cubicBezTo>
                    <a:pt x="54" y="0"/>
                    <a:pt x="0" y="60"/>
                    <a:pt x="0" y="120"/>
                  </a:cubicBezTo>
                  <a:cubicBezTo>
                    <a:pt x="0" y="187"/>
                    <a:pt x="67" y="253"/>
                    <a:pt x="134" y="253"/>
                  </a:cubicBezTo>
                  <a:cubicBezTo>
                    <a:pt x="141" y="255"/>
                    <a:pt x="148" y="256"/>
                    <a:pt x="155" y="256"/>
                  </a:cubicBezTo>
                  <a:cubicBezTo>
                    <a:pt x="214" y="256"/>
                    <a:pt x="268" y="196"/>
                    <a:pt x="268" y="136"/>
                  </a:cubicBezTo>
                  <a:cubicBezTo>
                    <a:pt x="268" y="53"/>
                    <a:pt x="217" y="3"/>
                    <a:pt x="134" y="3"/>
                  </a:cubicBezTo>
                  <a:cubicBezTo>
                    <a:pt x="127" y="1"/>
                    <a:pt x="120" y="0"/>
                    <a:pt x="11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7"/>
            <p:cNvSpPr/>
            <p:nvPr/>
          </p:nvSpPr>
          <p:spPr>
            <a:xfrm>
              <a:off x="5615189" y="3205479"/>
              <a:ext cx="17692" cy="4936"/>
            </a:xfrm>
            <a:custGeom>
              <a:avLst/>
              <a:gdLst/>
              <a:ahLst/>
              <a:cxnLst/>
              <a:rect l="l" t="t" r="r" b="b"/>
              <a:pathLst>
                <a:path w="552" h="154" extrusionOk="0">
                  <a:moveTo>
                    <a:pt x="267" y="1"/>
                  </a:moveTo>
                  <a:cubicBezTo>
                    <a:pt x="184" y="1"/>
                    <a:pt x="117" y="34"/>
                    <a:pt x="50" y="84"/>
                  </a:cubicBezTo>
                  <a:cubicBezTo>
                    <a:pt x="0" y="118"/>
                    <a:pt x="0" y="151"/>
                    <a:pt x="0" y="151"/>
                  </a:cubicBezTo>
                  <a:cubicBezTo>
                    <a:pt x="2" y="153"/>
                    <a:pt x="4" y="154"/>
                    <a:pt x="7" y="154"/>
                  </a:cubicBezTo>
                  <a:cubicBezTo>
                    <a:pt x="33" y="154"/>
                    <a:pt x="112" y="99"/>
                    <a:pt x="227" y="99"/>
                  </a:cubicBezTo>
                  <a:cubicBezTo>
                    <a:pt x="240" y="99"/>
                    <a:pt x="254" y="100"/>
                    <a:pt x="267" y="101"/>
                  </a:cubicBezTo>
                  <a:cubicBezTo>
                    <a:pt x="401" y="101"/>
                    <a:pt x="495" y="154"/>
                    <a:pt x="526" y="154"/>
                  </a:cubicBezTo>
                  <a:cubicBezTo>
                    <a:pt x="530" y="154"/>
                    <a:pt x="533" y="153"/>
                    <a:pt x="535" y="151"/>
                  </a:cubicBezTo>
                  <a:cubicBezTo>
                    <a:pt x="551" y="135"/>
                    <a:pt x="535" y="101"/>
                    <a:pt x="485" y="68"/>
                  </a:cubicBezTo>
                  <a:cubicBezTo>
                    <a:pt x="418" y="34"/>
                    <a:pt x="351" y="1"/>
                    <a:pt x="2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7"/>
            <p:cNvSpPr/>
            <p:nvPr/>
          </p:nvSpPr>
          <p:spPr>
            <a:xfrm>
              <a:off x="5661245" y="3212915"/>
              <a:ext cx="9134" cy="8237"/>
            </a:xfrm>
            <a:custGeom>
              <a:avLst/>
              <a:gdLst/>
              <a:ahLst/>
              <a:cxnLst/>
              <a:rect l="l" t="t" r="r" b="b"/>
              <a:pathLst>
                <a:path w="285" h="257" extrusionOk="0">
                  <a:moveTo>
                    <a:pt x="125" y="0"/>
                  </a:moveTo>
                  <a:cubicBezTo>
                    <a:pt x="53" y="0"/>
                    <a:pt x="0" y="60"/>
                    <a:pt x="0" y="120"/>
                  </a:cubicBezTo>
                  <a:cubicBezTo>
                    <a:pt x="0" y="187"/>
                    <a:pt x="67" y="253"/>
                    <a:pt x="134" y="253"/>
                  </a:cubicBezTo>
                  <a:cubicBezTo>
                    <a:pt x="141" y="255"/>
                    <a:pt x="148" y="256"/>
                    <a:pt x="155" y="256"/>
                  </a:cubicBezTo>
                  <a:cubicBezTo>
                    <a:pt x="214" y="256"/>
                    <a:pt x="269" y="196"/>
                    <a:pt x="284" y="136"/>
                  </a:cubicBezTo>
                  <a:cubicBezTo>
                    <a:pt x="284" y="53"/>
                    <a:pt x="217" y="3"/>
                    <a:pt x="150" y="3"/>
                  </a:cubicBezTo>
                  <a:cubicBezTo>
                    <a:pt x="142" y="1"/>
                    <a:pt x="133" y="0"/>
                    <a:pt x="12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7"/>
            <p:cNvSpPr/>
            <p:nvPr/>
          </p:nvSpPr>
          <p:spPr>
            <a:xfrm>
              <a:off x="5661245" y="3206569"/>
              <a:ext cx="17692" cy="4904"/>
            </a:xfrm>
            <a:custGeom>
              <a:avLst/>
              <a:gdLst/>
              <a:ahLst/>
              <a:cxnLst/>
              <a:rect l="l" t="t" r="r" b="b"/>
              <a:pathLst>
                <a:path w="552" h="153" extrusionOk="0">
                  <a:moveTo>
                    <a:pt x="267" y="0"/>
                  </a:moveTo>
                  <a:cubicBezTo>
                    <a:pt x="201" y="0"/>
                    <a:pt x="117" y="17"/>
                    <a:pt x="67" y="67"/>
                  </a:cubicBezTo>
                  <a:cubicBezTo>
                    <a:pt x="17" y="101"/>
                    <a:pt x="0" y="134"/>
                    <a:pt x="0" y="151"/>
                  </a:cubicBezTo>
                  <a:cubicBezTo>
                    <a:pt x="2" y="152"/>
                    <a:pt x="4" y="153"/>
                    <a:pt x="7" y="153"/>
                  </a:cubicBezTo>
                  <a:cubicBezTo>
                    <a:pt x="38" y="153"/>
                    <a:pt x="146" y="84"/>
                    <a:pt x="267" y="84"/>
                  </a:cubicBezTo>
                  <a:cubicBezTo>
                    <a:pt x="393" y="84"/>
                    <a:pt x="495" y="142"/>
                    <a:pt x="535" y="142"/>
                  </a:cubicBezTo>
                  <a:cubicBezTo>
                    <a:pt x="543" y="142"/>
                    <a:pt x="549" y="140"/>
                    <a:pt x="551" y="134"/>
                  </a:cubicBezTo>
                  <a:cubicBezTo>
                    <a:pt x="551" y="134"/>
                    <a:pt x="535" y="101"/>
                    <a:pt x="485" y="67"/>
                  </a:cubicBezTo>
                  <a:cubicBezTo>
                    <a:pt x="418" y="17"/>
                    <a:pt x="351" y="0"/>
                    <a:pt x="2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7"/>
            <p:cNvSpPr/>
            <p:nvPr/>
          </p:nvSpPr>
          <p:spPr>
            <a:xfrm>
              <a:off x="5632304" y="3207114"/>
              <a:ext cx="14487" cy="39101"/>
            </a:xfrm>
            <a:custGeom>
              <a:avLst/>
              <a:gdLst/>
              <a:ahLst/>
              <a:cxnLst/>
              <a:rect l="l" t="t" r="r" b="b"/>
              <a:pathLst>
                <a:path w="452" h="1220" extrusionOk="0">
                  <a:moveTo>
                    <a:pt x="452" y="0"/>
                  </a:moveTo>
                  <a:cubicBezTo>
                    <a:pt x="318" y="234"/>
                    <a:pt x="218" y="468"/>
                    <a:pt x="134" y="719"/>
                  </a:cubicBezTo>
                  <a:cubicBezTo>
                    <a:pt x="101" y="819"/>
                    <a:pt x="68" y="919"/>
                    <a:pt x="34" y="1003"/>
                  </a:cubicBezTo>
                  <a:cubicBezTo>
                    <a:pt x="1" y="1053"/>
                    <a:pt x="1" y="1103"/>
                    <a:pt x="17" y="1153"/>
                  </a:cubicBezTo>
                  <a:cubicBezTo>
                    <a:pt x="17" y="1170"/>
                    <a:pt x="51" y="1203"/>
                    <a:pt x="68" y="1203"/>
                  </a:cubicBezTo>
                  <a:cubicBezTo>
                    <a:pt x="84" y="1203"/>
                    <a:pt x="118" y="1220"/>
                    <a:pt x="134" y="1220"/>
                  </a:cubicBezTo>
                  <a:lnTo>
                    <a:pt x="385" y="1220"/>
                  </a:lnTo>
                  <a:cubicBezTo>
                    <a:pt x="302" y="1186"/>
                    <a:pt x="218" y="1170"/>
                    <a:pt x="134" y="1170"/>
                  </a:cubicBezTo>
                  <a:cubicBezTo>
                    <a:pt x="101" y="1170"/>
                    <a:pt x="68" y="1170"/>
                    <a:pt x="68" y="1136"/>
                  </a:cubicBezTo>
                  <a:cubicBezTo>
                    <a:pt x="51" y="1103"/>
                    <a:pt x="68" y="1053"/>
                    <a:pt x="84" y="1019"/>
                  </a:cubicBezTo>
                  <a:cubicBezTo>
                    <a:pt x="118" y="936"/>
                    <a:pt x="151" y="835"/>
                    <a:pt x="201" y="735"/>
                  </a:cubicBezTo>
                  <a:cubicBezTo>
                    <a:pt x="302" y="501"/>
                    <a:pt x="385" y="251"/>
                    <a:pt x="4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7"/>
            <p:cNvSpPr/>
            <p:nvPr/>
          </p:nvSpPr>
          <p:spPr>
            <a:xfrm>
              <a:off x="5640893" y="3289578"/>
              <a:ext cx="46088" cy="20672"/>
            </a:xfrm>
            <a:custGeom>
              <a:avLst/>
              <a:gdLst/>
              <a:ahLst/>
              <a:cxnLst/>
              <a:rect l="l" t="t" r="r" b="b"/>
              <a:pathLst>
                <a:path w="1438" h="645" extrusionOk="0">
                  <a:moveTo>
                    <a:pt x="1437" y="0"/>
                  </a:moveTo>
                  <a:lnTo>
                    <a:pt x="1437" y="0"/>
                  </a:lnTo>
                  <a:cubicBezTo>
                    <a:pt x="1003" y="251"/>
                    <a:pt x="501" y="384"/>
                    <a:pt x="0" y="384"/>
                  </a:cubicBezTo>
                  <a:lnTo>
                    <a:pt x="17" y="635"/>
                  </a:lnTo>
                  <a:cubicBezTo>
                    <a:pt x="85" y="641"/>
                    <a:pt x="150" y="644"/>
                    <a:pt x="213" y="644"/>
                  </a:cubicBezTo>
                  <a:cubicBezTo>
                    <a:pt x="1129" y="644"/>
                    <a:pt x="1437" y="0"/>
                    <a:pt x="1437"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
            <p:cNvSpPr/>
            <p:nvPr/>
          </p:nvSpPr>
          <p:spPr>
            <a:xfrm>
              <a:off x="5645701" y="3254131"/>
              <a:ext cx="15031" cy="10512"/>
            </a:xfrm>
            <a:custGeom>
              <a:avLst/>
              <a:gdLst/>
              <a:ahLst/>
              <a:cxnLst/>
              <a:rect l="l" t="t" r="r" b="b"/>
              <a:pathLst>
                <a:path w="469" h="328" extrusionOk="0">
                  <a:moveTo>
                    <a:pt x="218" y="0"/>
                  </a:moveTo>
                  <a:cubicBezTo>
                    <a:pt x="146" y="0"/>
                    <a:pt x="75" y="46"/>
                    <a:pt x="17" y="104"/>
                  </a:cubicBezTo>
                  <a:cubicBezTo>
                    <a:pt x="0" y="120"/>
                    <a:pt x="0" y="137"/>
                    <a:pt x="17" y="154"/>
                  </a:cubicBezTo>
                  <a:cubicBezTo>
                    <a:pt x="34" y="170"/>
                    <a:pt x="34" y="187"/>
                    <a:pt x="51" y="204"/>
                  </a:cubicBezTo>
                  <a:cubicBezTo>
                    <a:pt x="117" y="254"/>
                    <a:pt x="168" y="287"/>
                    <a:pt x="251" y="321"/>
                  </a:cubicBezTo>
                  <a:cubicBezTo>
                    <a:pt x="268" y="325"/>
                    <a:pt x="285" y="327"/>
                    <a:pt x="301" y="327"/>
                  </a:cubicBezTo>
                  <a:cubicBezTo>
                    <a:pt x="350" y="327"/>
                    <a:pt x="397" y="308"/>
                    <a:pt x="435" y="271"/>
                  </a:cubicBezTo>
                  <a:cubicBezTo>
                    <a:pt x="468" y="221"/>
                    <a:pt x="468" y="137"/>
                    <a:pt x="418" y="87"/>
                  </a:cubicBezTo>
                  <a:cubicBezTo>
                    <a:pt x="385" y="37"/>
                    <a:pt x="318" y="3"/>
                    <a:pt x="251" y="3"/>
                  </a:cubicBezTo>
                  <a:cubicBezTo>
                    <a:pt x="240" y="1"/>
                    <a:pt x="229" y="0"/>
                    <a:pt x="218"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
            <p:cNvSpPr/>
            <p:nvPr/>
          </p:nvSpPr>
          <p:spPr>
            <a:xfrm>
              <a:off x="5643009" y="3249420"/>
              <a:ext cx="16121" cy="13397"/>
            </a:xfrm>
            <a:custGeom>
              <a:avLst/>
              <a:gdLst/>
              <a:ahLst/>
              <a:cxnLst/>
              <a:rect l="l" t="t" r="r" b="b"/>
              <a:pathLst>
                <a:path w="503" h="418" extrusionOk="0">
                  <a:moveTo>
                    <a:pt x="469" y="0"/>
                  </a:moveTo>
                  <a:cubicBezTo>
                    <a:pt x="452" y="0"/>
                    <a:pt x="452" y="150"/>
                    <a:pt x="318" y="267"/>
                  </a:cubicBezTo>
                  <a:cubicBezTo>
                    <a:pt x="185" y="384"/>
                    <a:pt x="1" y="368"/>
                    <a:pt x="1" y="384"/>
                  </a:cubicBezTo>
                  <a:cubicBezTo>
                    <a:pt x="1" y="401"/>
                    <a:pt x="51" y="418"/>
                    <a:pt x="118" y="418"/>
                  </a:cubicBezTo>
                  <a:cubicBezTo>
                    <a:pt x="218" y="418"/>
                    <a:pt x="302" y="384"/>
                    <a:pt x="369" y="334"/>
                  </a:cubicBezTo>
                  <a:cubicBezTo>
                    <a:pt x="435" y="267"/>
                    <a:pt x="485" y="184"/>
                    <a:pt x="502" y="100"/>
                  </a:cubicBezTo>
                  <a:cubicBezTo>
                    <a:pt x="502" y="33"/>
                    <a:pt x="485" y="0"/>
                    <a:pt x="4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
            <p:cNvSpPr/>
            <p:nvPr/>
          </p:nvSpPr>
          <p:spPr>
            <a:xfrm>
              <a:off x="5594293" y="3150866"/>
              <a:ext cx="139257" cy="175153"/>
            </a:xfrm>
            <a:custGeom>
              <a:avLst/>
              <a:gdLst/>
              <a:ahLst/>
              <a:cxnLst/>
              <a:rect l="l" t="t" r="r" b="b"/>
              <a:pathLst>
                <a:path w="4345" h="5465" extrusionOk="0">
                  <a:moveTo>
                    <a:pt x="485" y="1"/>
                  </a:moveTo>
                  <a:cubicBezTo>
                    <a:pt x="318" y="17"/>
                    <a:pt x="151" y="101"/>
                    <a:pt x="51" y="235"/>
                  </a:cubicBezTo>
                  <a:cubicBezTo>
                    <a:pt x="0" y="301"/>
                    <a:pt x="0" y="402"/>
                    <a:pt x="67" y="468"/>
                  </a:cubicBezTo>
                  <a:cubicBezTo>
                    <a:pt x="117" y="502"/>
                    <a:pt x="184" y="535"/>
                    <a:pt x="251" y="569"/>
                  </a:cubicBezTo>
                  <a:cubicBezTo>
                    <a:pt x="301" y="602"/>
                    <a:pt x="351" y="652"/>
                    <a:pt x="401" y="702"/>
                  </a:cubicBezTo>
                  <a:cubicBezTo>
                    <a:pt x="418" y="736"/>
                    <a:pt x="452" y="753"/>
                    <a:pt x="485" y="786"/>
                  </a:cubicBezTo>
                  <a:cubicBezTo>
                    <a:pt x="485" y="803"/>
                    <a:pt x="485" y="803"/>
                    <a:pt x="502" y="819"/>
                  </a:cubicBezTo>
                  <a:lnTo>
                    <a:pt x="535" y="836"/>
                  </a:lnTo>
                  <a:lnTo>
                    <a:pt x="602" y="920"/>
                  </a:lnTo>
                  <a:cubicBezTo>
                    <a:pt x="669" y="986"/>
                    <a:pt x="752" y="1037"/>
                    <a:pt x="836" y="1087"/>
                  </a:cubicBezTo>
                  <a:cubicBezTo>
                    <a:pt x="953" y="1170"/>
                    <a:pt x="1087" y="1237"/>
                    <a:pt x="1220" y="1270"/>
                  </a:cubicBezTo>
                  <a:cubicBezTo>
                    <a:pt x="1304" y="1286"/>
                    <a:pt x="1388" y="1293"/>
                    <a:pt x="1471" y="1293"/>
                  </a:cubicBezTo>
                  <a:cubicBezTo>
                    <a:pt x="1851" y="1293"/>
                    <a:pt x="2210" y="1138"/>
                    <a:pt x="2457" y="836"/>
                  </a:cubicBezTo>
                  <a:cubicBezTo>
                    <a:pt x="2540" y="986"/>
                    <a:pt x="2640" y="1120"/>
                    <a:pt x="2757" y="1237"/>
                  </a:cubicBezTo>
                  <a:cubicBezTo>
                    <a:pt x="2841" y="1287"/>
                    <a:pt x="2908" y="1371"/>
                    <a:pt x="2941" y="1454"/>
                  </a:cubicBezTo>
                  <a:cubicBezTo>
                    <a:pt x="2975" y="1605"/>
                    <a:pt x="2958" y="1738"/>
                    <a:pt x="2874" y="1855"/>
                  </a:cubicBezTo>
                  <a:cubicBezTo>
                    <a:pt x="2791" y="2089"/>
                    <a:pt x="2741" y="2340"/>
                    <a:pt x="2741" y="2590"/>
                  </a:cubicBezTo>
                  <a:cubicBezTo>
                    <a:pt x="2757" y="2841"/>
                    <a:pt x="2874" y="3092"/>
                    <a:pt x="3041" y="3259"/>
                  </a:cubicBezTo>
                  <a:cubicBezTo>
                    <a:pt x="3142" y="3326"/>
                    <a:pt x="3225" y="3409"/>
                    <a:pt x="3275" y="3509"/>
                  </a:cubicBezTo>
                  <a:cubicBezTo>
                    <a:pt x="3325" y="3660"/>
                    <a:pt x="3309" y="3810"/>
                    <a:pt x="3242" y="3961"/>
                  </a:cubicBezTo>
                  <a:cubicBezTo>
                    <a:pt x="3142" y="4278"/>
                    <a:pt x="3158" y="4612"/>
                    <a:pt x="3275" y="4930"/>
                  </a:cubicBezTo>
                  <a:cubicBezTo>
                    <a:pt x="3392" y="5247"/>
                    <a:pt x="3760" y="5347"/>
                    <a:pt x="4077" y="5464"/>
                  </a:cubicBezTo>
                  <a:lnTo>
                    <a:pt x="4144" y="5130"/>
                  </a:lnTo>
                  <a:cubicBezTo>
                    <a:pt x="4345" y="3961"/>
                    <a:pt x="4295" y="2758"/>
                    <a:pt x="4228" y="1555"/>
                  </a:cubicBezTo>
                  <a:cubicBezTo>
                    <a:pt x="4211" y="1187"/>
                    <a:pt x="4194" y="769"/>
                    <a:pt x="3944" y="485"/>
                  </a:cubicBezTo>
                  <a:cubicBezTo>
                    <a:pt x="3712" y="195"/>
                    <a:pt x="3329" y="94"/>
                    <a:pt x="2959" y="94"/>
                  </a:cubicBezTo>
                  <a:cubicBezTo>
                    <a:pt x="2903" y="94"/>
                    <a:pt x="2846" y="96"/>
                    <a:pt x="2791" y="101"/>
                  </a:cubicBezTo>
                  <a:cubicBezTo>
                    <a:pt x="2674" y="101"/>
                    <a:pt x="2557" y="134"/>
                    <a:pt x="2457" y="201"/>
                  </a:cubicBezTo>
                  <a:cubicBezTo>
                    <a:pt x="2421" y="197"/>
                    <a:pt x="2386" y="195"/>
                    <a:pt x="2352" y="195"/>
                  </a:cubicBezTo>
                  <a:cubicBezTo>
                    <a:pt x="2259" y="195"/>
                    <a:pt x="2170" y="210"/>
                    <a:pt x="2072" y="235"/>
                  </a:cubicBezTo>
                  <a:cubicBezTo>
                    <a:pt x="1955" y="268"/>
                    <a:pt x="1838" y="285"/>
                    <a:pt x="1721" y="301"/>
                  </a:cubicBezTo>
                  <a:cubicBezTo>
                    <a:pt x="1680" y="310"/>
                    <a:pt x="1634" y="314"/>
                    <a:pt x="1588" y="314"/>
                  </a:cubicBezTo>
                  <a:cubicBezTo>
                    <a:pt x="1542" y="314"/>
                    <a:pt x="1496" y="310"/>
                    <a:pt x="1454" y="301"/>
                  </a:cubicBezTo>
                  <a:cubicBezTo>
                    <a:pt x="1404" y="285"/>
                    <a:pt x="1354" y="268"/>
                    <a:pt x="1320" y="251"/>
                  </a:cubicBezTo>
                  <a:cubicBezTo>
                    <a:pt x="1270" y="218"/>
                    <a:pt x="1187" y="184"/>
                    <a:pt x="1103" y="151"/>
                  </a:cubicBezTo>
                  <a:cubicBezTo>
                    <a:pt x="1053" y="118"/>
                    <a:pt x="1020" y="101"/>
                    <a:pt x="970" y="84"/>
                  </a:cubicBezTo>
                  <a:cubicBezTo>
                    <a:pt x="936" y="67"/>
                    <a:pt x="919" y="67"/>
                    <a:pt x="886" y="51"/>
                  </a:cubicBezTo>
                  <a:cubicBezTo>
                    <a:pt x="869" y="51"/>
                    <a:pt x="836" y="34"/>
                    <a:pt x="802" y="34"/>
                  </a:cubicBezTo>
                  <a:cubicBezTo>
                    <a:pt x="702" y="1"/>
                    <a:pt x="602" y="1"/>
                    <a:pt x="485"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
            <p:cNvSpPr/>
            <p:nvPr/>
          </p:nvSpPr>
          <p:spPr>
            <a:xfrm>
              <a:off x="5594293" y="3150866"/>
              <a:ext cx="139257" cy="175153"/>
            </a:xfrm>
            <a:custGeom>
              <a:avLst/>
              <a:gdLst/>
              <a:ahLst/>
              <a:cxnLst/>
              <a:rect l="l" t="t" r="r" b="b"/>
              <a:pathLst>
                <a:path w="4345" h="5465" extrusionOk="0">
                  <a:moveTo>
                    <a:pt x="485" y="1"/>
                  </a:moveTo>
                  <a:cubicBezTo>
                    <a:pt x="318" y="17"/>
                    <a:pt x="151" y="101"/>
                    <a:pt x="51" y="235"/>
                  </a:cubicBezTo>
                  <a:cubicBezTo>
                    <a:pt x="0" y="301"/>
                    <a:pt x="0" y="402"/>
                    <a:pt x="67" y="468"/>
                  </a:cubicBezTo>
                  <a:cubicBezTo>
                    <a:pt x="117" y="502"/>
                    <a:pt x="184" y="535"/>
                    <a:pt x="251" y="569"/>
                  </a:cubicBezTo>
                  <a:cubicBezTo>
                    <a:pt x="301" y="602"/>
                    <a:pt x="351" y="652"/>
                    <a:pt x="401" y="702"/>
                  </a:cubicBezTo>
                  <a:cubicBezTo>
                    <a:pt x="418" y="736"/>
                    <a:pt x="452" y="753"/>
                    <a:pt x="485" y="786"/>
                  </a:cubicBezTo>
                  <a:cubicBezTo>
                    <a:pt x="485" y="803"/>
                    <a:pt x="485" y="803"/>
                    <a:pt x="502" y="819"/>
                  </a:cubicBezTo>
                  <a:lnTo>
                    <a:pt x="535" y="836"/>
                  </a:lnTo>
                  <a:lnTo>
                    <a:pt x="602" y="920"/>
                  </a:lnTo>
                  <a:cubicBezTo>
                    <a:pt x="669" y="986"/>
                    <a:pt x="752" y="1037"/>
                    <a:pt x="836" y="1087"/>
                  </a:cubicBezTo>
                  <a:cubicBezTo>
                    <a:pt x="953" y="1170"/>
                    <a:pt x="1087" y="1237"/>
                    <a:pt x="1220" y="1270"/>
                  </a:cubicBezTo>
                  <a:cubicBezTo>
                    <a:pt x="1304" y="1286"/>
                    <a:pt x="1388" y="1293"/>
                    <a:pt x="1471" y="1293"/>
                  </a:cubicBezTo>
                  <a:cubicBezTo>
                    <a:pt x="1851" y="1293"/>
                    <a:pt x="2210" y="1138"/>
                    <a:pt x="2457" y="836"/>
                  </a:cubicBezTo>
                  <a:cubicBezTo>
                    <a:pt x="2540" y="986"/>
                    <a:pt x="2640" y="1120"/>
                    <a:pt x="2757" y="1237"/>
                  </a:cubicBezTo>
                  <a:cubicBezTo>
                    <a:pt x="2841" y="1287"/>
                    <a:pt x="2908" y="1371"/>
                    <a:pt x="2941" y="1454"/>
                  </a:cubicBezTo>
                  <a:cubicBezTo>
                    <a:pt x="2975" y="1605"/>
                    <a:pt x="2958" y="1738"/>
                    <a:pt x="2874" y="1855"/>
                  </a:cubicBezTo>
                  <a:cubicBezTo>
                    <a:pt x="2791" y="2089"/>
                    <a:pt x="2741" y="2340"/>
                    <a:pt x="2741" y="2590"/>
                  </a:cubicBezTo>
                  <a:cubicBezTo>
                    <a:pt x="2757" y="2841"/>
                    <a:pt x="2874" y="3092"/>
                    <a:pt x="3041" y="3259"/>
                  </a:cubicBezTo>
                  <a:cubicBezTo>
                    <a:pt x="3142" y="3326"/>
                    <a:pt x="3225" y="3409"/>
                    <a:pt x="3275" y="3509"/>
                  </a:cubicBezTo>
                  <a:cubicBezTo>
                    <a:pt x="3325" y="3660"/>
                    <a:pt x="3309" y="3810"/>
                    <a:pt x="3242" y="3961"/>
                  </a:cubicBezTo>
                  <a:cubicBezTo>
                    <a:pt x="3142" y="4278"/>
                    <a:pt x="3158" y="4612"/>
                    <a:pt x="3275" y="4930"/>
                  </a:cubicBezTo>
                  <a:cubicBezTo>
                    <a:pt x="3392" y="5247"/>
                    <a:pt x="3760" y="5347"/>
                    <a:pt x="4077" y="5464"/>
                  </a:cubicBezTo>
                  <a:lnTo>
                    <a:pt x="4144" y="5130"/>
                  </a:lnTo>
                  <a:cubicBezTo>
                    <a:pt x="4345" y="3961"/>
                    <a:pt x="4295" y="2758"/>
                    <a:pt x="4228" y="1555"/>
                  </a:cubicBezTo>
                  <a:cubicBezTo>
                    <a:pt x="4211" y="1187"/>
                    <a:pt x="4194" y="769"/>
                    <a:pt x="3944" y="485"/>
                  </a:cubicBezTo>
                  <a:cubicBezTo>
                    <a:pt x="3712" y="195"/>
                    <a:pt x="3329" y="94"/>
                    <a:pt x="2959" y="94"/>
                  </a:cubicBezTo>
                  <a:cubicBezTo>
                    <a:pt x="2903" y="94"/>
                    <a:pt x="2846" y="96"/>
                    <a:pt x="2791" y="101"/>
                  </a:cubicBezTo>
                  <a:cubicBezTo>
                    <a:pt x="2674" y="101"/>
                    <a:pt x="2557" y="134"/>
                    <a:pt x="2457" y="201"/>
                  </a:cubicBezTo>
                  <a:cubicBezTo>
                    <a:pt x="2421" y="197"/>
                    <a:pt x="2386" y="195"/>
                    <a:pt x="2352" y="195"/>
                  </a:cubicBezTo>
                  <a:cubicBezTo>
                    <a:pt x="2259" y="195"/>
                    <a:pt x="2170" y="210"/>
                    <a:pt x="2072" y="235"/>
                  </a:cubicBezTo>
                  <a:cubicBezTo>
                    <a:pt x="1955" y="268"/>
                    <a:pt x="1838" y="285"/>
                    <a:pt x="1721" y="301"/>
                  </a:cubicBezTo>
                  <a:cubicBezTo>
                    <a:pt x="1680" y="310"/>
                    <a:pt x="1634" y="314"/>
                    <a:pt x="1588" y="314"/>
                  </a:cubicBezTo>
                  <a:cubicBezTo>
                    <a:pt x="1542" y="314"/>
                    <a:pt x="1496" y="310"/>
                    <a:pt x="1454" y="301"/>
                  </a:cubicBezTo>
                  <a:cubicBezTo>
                    <a:pt x="1404" y="285"/>
                    <a:pt x="1354" y="268"/>
                    <a:pt x="1320" y="251"/>
                  </a:cubicBezTo>
                  <a:cubicBezTo>
                    <a:pt x="1270" y="218"/>
                    <a:pt x="1187" y="184"/>
                    <a:pt x="1103" y="151"/>
                  </a:cubicBezTo>
                  <a:cubicBezTo>
                    <a:pt x="1053" y="118"/>
                    <a:pt x="1020" y="101"/>
                    <a:pt x="970" y="84"/>
                  </a:cubicBezTo>
                  <a:cubicBezTo>
                    <a:pt x="936" y="67"/>
                    <a:pt x="919" y="67"/>
                    <a:pt x="886" y="51"/>
                  </a:cubicBezTo>
                  <a:cubicBezTo>
                    <a:pt x="869" y="51"/>
                    <a:pt x="836" y="34"/>
                    <a:pt x="802" y="34"/>
                  </a:cubicBezTo>
                  <a:cubicBezTo>
                    <a:pt x="702" y="1"/>
                    <a:pt x="602" y="1"/>
                    <a:pt x="48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7"/>
            <p:cNvSpPr/>
            <p:nvPr/>
          </p:nvSpPr>
          <p:spPr>
            <a:xfrm>
              <a:off x="5660155" y="3189198"/>
              <a:ext cx="21986" cy="6506"/>
            </a:xfrm>
            <a:custGeom>
              <a:avLst/>
              <a:gdLst/>
              <a:ahLst/>
              <a:cxnLst/>
              <a:rect l="l" t="t" r="r" b="b"/>
              <a:pathLst>
                <a:path w="686" h="203" extrusionOk="0">
                  <a:moveTo>
                    <a:pt x="303" y="1"/>
                  </a:moveTo>
                  <a:cubicBezTo>
                    <a:pt x="231" y="1"/>
                    <a:pt x="158" y="14"/>
                    <a:pt x="84" y="41"/>
                  </a:cubicBezTo>
                  <a:cubicBezTo>
                    <a:pt x="34" y="58"/>
                    <a:pt x="1" y="91"/>
                    <a:pt x="1" y="108"/>
                  </a:cubicBezTo>
                  <a:cubicBezTo>
                    <a:pt x="17" y="158"/>
                    <a:pt x="168" y="125"/>
                    <a:pt x="335" y="158"/>
                  </a:cubicBezTo>
                  <a:cubicBezTo>
                    <a:pt x="462" y="171"/>
                    <a:pt x="579" y="203"/>
                    <a:pt x="635" y="203"/>
                  </a:cubicBezTo>
                  <a:cubicBezTo>
                    <a:pt x="653" y="203"/>
                    <a:pt x="665" y="199"/>
                    <a:pt x="669" y="191"/>
                  </a:cubicBezTo>
                  <a:cubicBezTo>
                    <a:pt x="686" y="175"/>
                    <a:pt x="652" y="125"/>
                    <a:pt x="602" y="91"/>
                  </a:cubicBezTo>
                  <a:cubicBezTo>
                    <a:pt x="512" y="31"/>
                    <a:pt x="410" y="1"/>
                    <a:pt x="3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7"/>
            <p:cNvSpPr/>
            <p:nvPr/>
          </p:nvSpPr>
          <p:spPr>
            <a:xfrm>
              <a:off x="5616792" y="3191697"/>
              <a:ext cx="16634" cy="5705"/>
            </a:xfrm>
            <a:custGeom>
              <a:avLst/>
              <a:gdLst/>
              <a:ahLst/>
              <a:cxnLst/>
              <a:rect l="l" t="t" r="r" b="b"/>
              <a:pathLst>
                <a:path w="519" h="178" extrusionOk="0">
                  <a:moveTo>
                    <a:pt x="251" y="1"/>
                  </a:moveTo>
                  <a:cubicBezTo>
                    <a:pt x="180" y="1"/>
                    <a:pt x="109" y="22"/>
                    <a:pt x="50" y="63"/>
                  </a:cubicBezTo>
                  <a:cubicBezTo>
                    <a:pt x="0" y="113"/>
                    <a:pt x="0" y="147"/>
                    <a:pt x="0" y="164"/>
                  </a:cubicBezTo>
                  <a:cubicBezTo>
                    <a:pt x="11" y="174"/>
                    <a:pt x="27" y="178"/>
                    <a:pt x="49" y="178"/>
                  </a:cubicBezTo>
                  <a:cubicBezTo>
                    <a:pt x="97" y="178"/>
                    <a:pt x="170" y="158"/>
                    <a:pt x="251" y="147"/>
                  </a:cubicBezTo>
                  <a:cubicBezTo>
                    <a:pt x="329" y="147"/>
                    <a:pt x="407" y="162"/>
                    <a:pt x="455" y="162"/>
                  </a:cubicBezTo>
                  <a:cubicBezTo>
                    <a:pt x="479" y="162"/>
                    <a:pt x="496" y="158"/>
                    <a:pt x="501" y="147"/>
                  </a:cubicBezTo>
                  <a:cubicBezTo>
                    <a:pt x="518" y="130"/>
                    <a:pt x="501" y="97"/>
                    <a:pt x="451" y="63"/>
                  </a:cubicBezTo>
                  <a:cubicBezTo>
                    <a:pt x="393" y="22"/>
                    <a:pt x="322" y="1"/>
                    <a:pt x="2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7"/>
            <p:cNvSpPr/>
            <p:nvPr/>
          </p:nvSpPr>
          <p:spPr>
            <a:xfrm>
              <a:off x="4400110" y="3704145"/>
              <a:ext cx="695645" cy="718657"/>
            </a:xfrm>
            <a:custGeom>
              <a:avLst/>
              <a:gdLst/>
              <a:ahLst/>
              <a:cxnLst/>
              <a:rect l="l" t="t" r="r" b="b"/>
              <a:pathLst>
                <a:path w="21705" h="22423" extrusionOk="0">
                  <a:moveTo>
                    <a:pt x="7979" y="0"/>
                  </a:moveTo>
                  <a:cubicBezTo>
                    <a:pt x="6028" y="0"/>
                    <a:pt x="4142" y="1034"/>
                    <a:pt x="2858" y="2537"/>
                  </a:cubicBezTo>
                  <a:cubicBezTo>
                    <a:pt x="1471" y="4141"/>
                    <a:pt x="702" y="6230"/>
                    <a:pt x="351" y="8352"/>
                  </a:cubicBezTo>
                  <a:cubicBezTo>
                    <a:pt x="0" y="10457"/>
                    <a:pt x="17" y="12629"/>
                    <a:pt x="50" y="14768"/>
                  </a:cubicBezTo>
                  <a:cubicBezTo>
                    <a:pt x="67" y="16088"/>
                    <a:pt x="84" y="17408"/>
                    <a:pt x="101" y="18728"/>
                  </a:cubicBezTo>
                  <a:cubicBezTo>
                    <a:pt x="101" y="19279"/>
                    <a:pt x="117" y="19847"/>
                    <a:pt x="385" y="20315"/>
                  </a:cubicBezTo>
                  <a:cubicBezTo>
                    <a:pt x="802" y="21000"/>
                    <a:pt x="1638" y="21251"/>
                    <a:pt x="2406" y="21418"/>
                  </a:cubicBezTo>
                  <a:cubicBezTo>
                    <a:pt x="5456" y="22087"/>
                    <a:pt x="8563" y="22422"/>
                    <a:pt x="11671" y="22422"/>
                  </a:cubicBezTo>
                  <a:cubicBezTo>
                    <a:pt x="14386" y="22422"/>
                    <a:pt x="17103" y="22166"/>
                    <a:pt x="19783" y="21652"/>
                  </a:cubicBezTo>
                  <a:cubicBezTo>
                    <a:pt x="20218" y="21568"/>
                    <a:pt x="20686" y="21468"/>
                    <a:pt x="21036" y="21151"/>
                  </a:cubicBezTo>
                  <a:cubicBezTo>
                    <a:pt x="21488" y="20716"/>
                    <a:pt x="21571" y="20014"/>
                    <a:pt x="21588" y="19379"/>
                  </a:cubicBezTo>
                  <a:cubicBezTo>
                    <a:pt x="21705" y="16706"/>
                    <a:pt x="20853" y="14150"/>
                    <a:pt x="20485" y="11510"/>
                  </a:cubicBezTo>
                  <a:cubicBezTo>
                    <a:pt x="19716" y="5795"/>
                    <a:pt x="8371" y="14"/>
                    <a:pt x="8371" y="14"/>
                  </a:cubicBezTo>
                  <a:cubicBezTo>
                    <a:pt x="8240" y="5"/>
                    <a:pt x="8109" y="0"/>
                    <a:pt x="7979"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7"/>
            <p:cNvSpPr/>
            <p:nvPr/>
          </p:nvSpPr>
          <p:spPr>
            <a:xfrm>
              <a:off x="4912589" y="3695491"/>
              <a:ext cx="161211" cy="138296"/>
            </a:xfrm>
            <a:custGeom>
              <a:avLst/>
              <a:gdLst/>
              <a:ahLst/>
              <a:cxnLst/>
              <a:rect l="l" t="t" r="r" b="b"/>
              <a:pathLst>
                <a:path w="5030" h="4315" extrusionOk="0">
                  <a:moveTo>
                    <a:pt x="1421" y="0"/>
                  </a:moveTo>
                  <a:lnTo>
                    <a:pt x="0" y="1454"/>
                  </a:lnTo>
                  <a:cubicBezTo>
                    <a:pt x="0" y="1454"/>
                    <a:pt x="1237" y="4211"/>
                    <a:pt x="2323" y="4278"/>
                  </a:cubicBezTo>
                  <a:cubicBezTo>
                    <a:pt x="2691" y="4305"/>
                    <a:pt x="3093" y="4315"/>
                    <a:pt x="3467" y="4315"/>
                  </a:cubicBezTo>
                  <a:cubicBezTo>
                    <a:pt x="4215" y="4315"/>
                    <a:pt x="4846" y="4278"/>
                    <a:pt x="4846" y="4278"/>
                  </a:cubicBezTo>
                  <a:lnTo>
                    <a:pt x="5030" y="2473"/>
                  </a:lnTo>
                  <a:cubicBezTo>
                    <a:pt x="5030" y="2473"/>
                    <a:pt x="3058" y="2122"/>
                    <a:pt x="2858" y="1905"/>
                  </a:cubicBezTo>
                  <a:cubicBezTo>
                    <a:pt x="2674" y="1704"/>
                    <a:pt x="1421" y="0"/>
                    <a:pt x="142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7"/>
            <p:cNvSpPr/>
            <p:nvPr/>
          </p:nvSpPr>
          <p:spPr>
            <a:xfrm>
              <a:off x="4922236" y="4386297"/>
              <a:ext cx="138712" cy="59998"/>
            </a:xfrm>
            <a:custGeom>
              <a:avLst/>
              <a:gdLst/>
              <a:ahLst/>
              <a:cxnLst/>
              <a:rect l="l" t="t" r="r" b="b"/>
              <a:pathLst>
                <a:path w="4328" h="1872" extrusionOk="0">
                  <a:moveTo>
                    <a:pt x="2289" y="0"/>
                  </a:moveTo>
                  <a:lnTo>
                    <a:pt x="0" y="100"/>
                  </a:lnTo>
                  <a:lnTo>
                    <a:pt x="67" y="1872"/>
                  </a:lnTo>
                  <a:lnTo>
                    <a:pt x="217" y="1872"/>
                  </a:lnTo>
                  <a:cubicBezTo>
                    <a:pt x="852" y="1872"/>
                    <a:pt x="3442" y="1855"/>
                    <a:pt x="3860" y="1704"/>
                  </a:cubicBezTo>
                  <a:cubicBezTo>
                    <a:pt x="4328" y="1554"/>
                    <a:pt x="2356" y="1203"/>
                    <a:pt x="2356" y="1203"/>
                  </a:cubicBezTo>
                  <a:lnTo>
                    <a:pt x="2289"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7"/>
            <p:cNvSpPr/>
            <p:nvPr/>
          </p:nvSpPr>
          <p:spPr>
            <a:xfrm>
              <a:off x="4923839" y="4424757"/>
              <a:ext cx="27339" cy="20480"/>
            </a:xfrm>
            <a:custGeom>
              <a:avLst/>
              <a:gdLst/>
              <a:ahLst/>
              <a:cxnLst/>
              <a:rect l="l" t="t" r="r" b="b"/>
              <a:pathLst>
                <a:path w="853" h="639" extrusionOk="0">
                  <a:moveTo>
                    <a:pt x="70" y="0"/>
                  </a:moveTo>
                  <a:cubicBezTo>
                    <a:pt x="47" y="0"/>
                    <a:pt x="23" y="1"/>
                    <a:pt x="0" y="3"/>
                  </a:cubicBezTo>
                  <a:lnTo>
                    <a:pt x="17" y="638"/>
                  </a:lnTo>
                  <a:lnTo>
                    <a:pt x="852" y="621"/>
                  </a:lnTo>
                  <a:cubicBezTo>
                    <a:pt x="802" y="421"/>
                    <a:pt x="702" y="254"/>
                    <a:pt x="535" y="154"/>
                  </a:cubicBezTo>
                  <a:cubicBezTo>
                    <a:pt x="403" y="51"/>
                    <a:pt x="233" y="0"/>
                    <a:pt x="70" y="0"/>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7"/>
            <p:cNvSpPr/>
            <p:nvPr/>
          </p:nvSpPr>
          <p:spPr>
            <a:xfrm>
              <a:off x="4924383" y="4431263"/>
              <a:ext cx="126405" cy="15416"/>
            </a:xfrm>
            <a:custGeom>
              <a:avLst/>
              <a:gdLst/>
              <a:ahLst/>
              <a:cxnLst/>
              <a:rect l="l" t="t" r="r" b="b"/>
              <a:pathLst>
                <a:path w="3944" h="481" extrusionOk="0">
                  <a:moveTo>
                    <a:pt x="3241" y="1"/>
                  </a:moveTo>
                  <a:cubicBezTo>
                    <a:pt x="3108" y="17"/>
                    <a:pt x="3058" y="301"/>
                    <a:pt x="3058" y="301"/>
                  </a:cubicBezTo>
                  <a:lnTo>
                    <a:pt x="0" y="418"/>
                  </a:lnTo>
                  <a:lnTo>
                    <a:pt x="0" y="469"/>
                  </a:lnTo>
                  <a:cubicBezTo>
                    <a:pt x="191" y="477"/>
                    <a:pt x="420" y="480"/>
                    <a:pt x="671" y="480"/>
                  </a:cubicBezTo>
                  <a:cubicBezTo>
                    <a:pt x="1954" y="480"/>
                    <a:pt x="3790" y="383"/>
                    <a:pt x="3860" y="285"/>
                  </a:cubicBezTo>
                  <a:cubicBezTo>
                    <a:pt x="3943" y="168"/>
                    <a:pt x="3241" y="1"/>
                    <a:pt x="3241" y="1"/>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7"/>
            <p:cNvSpPr/>
            <p:nvPr/>
          </p:nvSpPr>
          <p:spPr>
            <a:xfrm>
              <a:off x="4928646" y="4439308"/>
              <a:ext cx="118393" cy="5384"/>
            </a:xfrm>
            <a:custGeom>
              <a:avLst/>
              <a:gdLst/>
              <a:ahLst/>
              <a:cxnLst/>
              <a:rect l="l" t="t" r="r" b="b"/>
              <a:pathLst>
                <a:path w="3694" h="168" extrusionOk="0">
                  <a:moveTo>
                    <a:pt x="3576" y="0"/>
                  </a:moveTo>
                  <a:lnTo>
                    <a:pt x="3159" y="34"/>
                  </a:lnTo>
                  <a:cubicBezTo>
                    <a:pt x="2808" y="50"/>
                    <a:pt x="2323" y="84"/>
                    <a:pt x="1789" y="101"/>
                  </a:cubicBezTo>
                  <a:cubicBezTo>
                    <a:pt x="1254" y="134"/>
                    <a:pt x="769" y="134"/>
                    <a:pt x="418" y="151"/>
                  </a:cubicBezTo>
                  <a:lnTo>
                    <a:pt x="1" y="167"/>
                  </a:lnTo>
                  <a:lnTo>
                    <a:pt x="418" y="167"/>
                  </a:lnTo>
                  <a:cubicBezTo>
                    <a:pt x="769" y="167"/>
                    <a:pt x="1254" y="151"/>
                    <a:pt x="1789" y="134"/>
                  </a:cubicBezTo>
                  <a:cubicBezTo>
                    <a:pt x="2323" y="101"/>
                    <a:pt x="2808" y="67"/>
                    <a:pt x="3159" y="50"/>
                  </a:cubicBezTo>
                  <a:lnTo>
                    <a:pt x="3576" y="17"/>
                  </a:lnTo>
                  <a:lnTo>
                    <a:pt x="369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7"/>
            <p:cNvSpPr/>
            <p:nvPr/>
          </p:nvSpPr>
          <p:spPr>
            <a:xfrm>
              <a:off x="5021815" y="4430206"/>
              <a:ext cx="7019" cy="11794"/>
            </a:xfrm>
            <a:custGeom>
              <a:avLst/>
              <a:gdLst/>
              <a:ahLst/>
              <a:cxnLst/>
              <a:rect l="l" t="t" r="r" b="b"/>
              <a:pathLst>
                <a:path w="219" h="368" extrusionOk="0">
                  <a:moveTo>
                    <a:pt x="218" y="0"/>
                  </a:moveTo>
                  <a:cubicBezTo>
                    <a:pt x="151" y="34"/>
                    <a:pt x="101" y="84"/>
                    <a:pt x="68" y="167"/>
                  </a:cubicBezTo>
                  <a:cubicBezTo>
                    <a:pt x="18" y="218"/>
                    <a:pt x="1" y="301"/>
                    <a:pt x="18" y="368"/>
                  </a:cubicBezTo>
                  <a:cubicBezTo>
                    <a:pt x="34" y="301"/>
                    <a:pt x="51" y="234"/>
                    <a:pt x="85" y="167"/>
                  </a:cubicBezTo>
                  <a:cubicBezTo>
                    <a:pt x="135" y="117"/>
                    <a:pt x="168" y="50"/>
                    <a:pt x="2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7"/>
            <p:cNvSpPr/>
            <p:nvPr/>
          </p:nvSpPr>
          <p:spPr>
            <a:xfrm>
              <a:off x="4999861" y="4425911"/>
              <a:ext cx="4327" cy="6474"/>
            </a:xfrm>
            <a:custGeom>
              <a:avLst/>
              <a:gdLst/>
              <a:ahLst/>
              <a:cxnLst/>
              <a:rect l="l" t="t" r="r" b="b"/>
              <a:pathLst>
                <a:path w="135" h="202" extrusionOk="0">
                  <a:moveTo>
                    <a:pt x="135" y="1"/>
                  </a:moveTo>
                  <a:cubicBezTo>
                    <a:pt x="118" y="1"/>
                    <a:pt x="84" y="34"/>
                    <a:pt x="51" y="101"/>
                  </a:cubicBezTo>
                  <a:cubicBezTo>
                    <a:pt x="34" y="151"/>
                    <a:pt x="1" y="201"/>
                    <a:pt x="18" y="201"/>
                  </a:cubicBezTo>
                  <a:cubicBezTo>
                    <a:pt x="18" y="201"/>
                    <a:pt x="51" y="168"/>
                    <a:pt x="84" y="101"/>
                  </a:cubicBezTo>
                  <a:cubicBezTo>
                    <a:pt x="118" y="51"/>
                    <a:pt x="135" y="1"/>
                    <a:pt x="1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7"/>
            <p:cNvSpPr/>
            <p:nvPr/>
          </p:nvSpPr>
          <p:spPr>
            <a:xfrm>
              <a:off x="4993996" y="4425238"/>
              <a:ext cx="4840" cy="4455"/>
            </a:xfrm>
            <a:custGeom>
              <a:avLst/>
              <a:gdLst/>
              <a:ahLst/>
              <a:cxnLst/>
              <a:rect l="l" t="t" r="r" b="b"/>
              <a:pathLst>
                <a:path w="151" h="139" extrusionOk="0">
                  <a:moveTo>
                    <a:pt x="140" y="0"/>
                  </a:moveTo>
                  <a:cubicBezTo>
                    <a:pt x="122" y="0"/>
                    <a:pt x="94" y="28"/>
                    <a:pt x="67" y="55"/>
                  </a:cubicBezTo>
                  <a:cubicBezTo>
                    <a:pt x="34" y="88"/>
                    <a:pt x="0" y="122"/>
                    <a:pt x="0" y="139"/>
                  </a:cubicBezTo>
                  <a:cubicBezTo>
                    <a:pt x="17" y="139"/>
                    <a:pt x="50" y="105"/>
                    <a:pt x="84" y="72"/>
                  </a:cubicBezTo>
                  <a:cubicBezTo>
                    <a:pt x="117" y="38"/>
                    <a:pt x="151" y="5"/>
                    <a:pt x="151" y="5"/>
                  </a:cubicBezTo>
                  <a:cubicBezTo>
                    <a:pt x="147" y="2"/>
                    <a:pt x="144" y="0"/>
                    <a:pt x="14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7"/>
            <p:cNvSpPr/>
            <p:nvPr/>
          </p:nvSpPr>
          <p:spPr>
            <a:xfrm>
              <a:off x="4990246" y="4422161"/>
              <a:ext cx="7532" cy="1122"/>
            </a:xfrm>
            <a:custGeom>
              <a:avLst/>
              <a:gdLst/>
              <a:ahLst/>
              <a:cxnLst/>
              <a:rect l="l" t="t" r="r" b="b"/>
              <a:pathLst>
                <a:path w="235" h="35" extrusionOk="0">
                  <a:moveTo>
                    <a:pt x="117" y="1"/>
                  </a:moveTo>
                  <a:cubicBezTo>
                    <a:pt x="84" y="1"/>
                    <a:pt x="34" y="1"/>
                    <a:pt x="0" y="17"/>
                  </a:cubicBezTo>
                  <a:cubicBezTo>
                    <a:pt x="34" y="34"/>
                    <a:pt x="84" y="34"/>
                    <a:pt x="117" y="34"/>
                  </a:cubicBezTo>
                  <a:cubicBezTo>
                    <a:pt x="151" y="34"/>
                    <a:pt x="201" y="17"/>
                    <a:pt x="234" y="17"/>
                  </a:cubicBezTo>
                  <a:cubicBezTo>
                    <a:pt x="201" y="1"/>
                    <a:pt x="151" y="1"/>
                    <a:pt x="1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7"/>
            <p:cNvSpPr/>
            <p:nvPr/>
          </p:nvSpPr>
          <p:spPr>
            <a:xfrm>
              <a:off x="4988644" y="4417898"/>
              <a:ext cx="8589" cy="1090"/>
            </a:xfrm>
            <a:custGeom>
              <a:avLst/>
              <a:gdLst/>
              <a:ahLst/>
              <a:cxnLst/>
              <a:rect l="l" t="t" r="r" b="b"/>
              <a:pathLst>
                <a:path w="268" h="34" extrusionOk="0">
                  <a:moveTo>
                    <a:pt x="0" y="0"/>
                  </a:moveTo>
                  <a:cubicBezTo>
                    <a:pt x="33" y="33"/>
                    <a:pt x="84" y="33"/>
                    <a:pt x="134" y="33"/>
                  </a:cubicBezTo>
                  <a:cubicBezTo>
                    <a:pt x="184" y="33"/>
                    <a:pt x="234" y="33"/>
                    <a:pt x="267" y="17"/>
                  </a:cubicBezTo>
                  <a:cubicBezTo>
                    <a:pt x="234" y="0"/>
                    <a:pt x="184" y="0"/>
                    <a:pt x="1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7"/>
            <p:cNvSpPr/>
            <p:nvPr/>
          </p:nvSpPr>
          <p:spPr>
            <a:xfrm>
              <a:off x="5002553" y="4418764"/>
              <a:ext cx="13942" cy="8269"/>
            </a:xfrm>
            <a:custGeom>
              <a:avLst/>
              <a:gdLst/>
              <a:ahLst/>
              <a:cxnLst/>
              <a:rect l="l" t="t" r="r" b="b"/>
              <a:pathLst>
                <a:path w="435" h="258" extrusionOk="0">
                  <a:moveTo>
                    <a:pt x="278" y="29"/>
                  </a:moveTo>
                  <a:cubicBezTo>
                    <a:pt x="312" y="29"/>
                    <a:pt x="346" y="37"/>
                    <a:pt x="385" y="57"/>
                  </a:cubicBezTo>
                  <a:cubicBezTo>
                    <a:pt x="401" y="57"/>
                    <a:pt x="401" y="90"/>
                    <a:pt x="368" y="107"/>
                  </a:cubicBezTo>
                  <a:cubicBezTo>
                    <a:pt x="351" y="123"/>
                    <a:pt x="318" y="140"/>
                    <a:pt x="285" y="140"/>
                  </a:cubicBezTo>
                  <a:cubicBezTo>
                    <a:pt x="251" y="174"/>
                    <a:pt x="201" y="190"/>
                    <a:pt x="134" y="190"/>
                  </a:cubicBezTo>
                  <a:cubicBezTo>
                    <a:pt x="91" y="199"/>
                    <a:pt x="56" y="208"/>
                    <a:pt x="33" y="214"/>
                  </a:cubicBezTo>
                  <a:lnTo>
                    <a:pt x="33" y="214"/>
                  </a:lnTo>
                  <a:cubicBezTo>
                    <a:pt x="46" y="184"/>
                    <a:pt x="61" y="158"/>
                    <a:pt x="84" y="123"/>
                  </a:cubicBezTo>
                  <a:cubicBezTo>
                    <a:pt x="117" y="90"/>
                    <a:pt x="151" y="57"/>
                    <a:pt x="201" y="40"/>
                  </a:cubicBezTo>
                  <a:cubicBezTo>
                    <a:pt x="229" y="33"/>
                    <a:pt x="253" y="29"/>
                    <a:pt x="278" y="29"/>
                  </a:cubicBezTo>
                  <a:close/>
                  <a:moveTo>
                    <a:pt x="290" y="1"/>
                  </a:moveTo>
                  <a:cubicBezTo>
                    <a:pt x="202" y="1"/>
                    <a:pt x="114" y="42"/>
                    <a:pt x="67" y="123"/>
                  </a:cubicBezTo>
                  <a:cubicBezTo>
                    <a:pt x="52" y="155"/>
                    <a:pt x="36" y="186"/>
                    <a:pt x="20" y="218"/>
                  </a:cubicBezTo>
                  <a:lnTo>
                    <a:pt x="20" y="218"/>
                  </a:lnTo>
                  <a:cubicBezTo>
                    <a:pt x="7" y="221"/>
                    <a:pt x="0" y="224"/>
                    <a:pt x="0" y="224"/>
                  </a:cubicBezTo>
                  <a:cubicBezTo>
                    <a:pt x="6" y="224"/>
                    <a:pt x="12" y="224"/>
                    <a:pt x="17" y="224"/>
                  </a:cubicBezTo>
                  <a:lnTo>
                    <a:pt x="17" y="224"/>
                  </a:lnTo>
                  <a:cubicBezTo>
                    <a:pt x="17" y="224"/>
                    <a:pt x="17" y="224"/>
                    <a:pt x="17" y="224"/>
                  </a:cubicBezTo>
                  <a:cubicBezTo>
                    <a:pt x="17" y="240"/>
                    <a:pt x="17" y="257"/>
                    <a:pt x="17" y="257"/>
                  </a:cubicBezTo>
                  <a:cubicBezTo>
                    <a:pt x="21" y="245"/>
                    <a:pt x="25" y="234"/>
                    <a:pt x="29" y="224"/>
                  </a:cubicBezTo>
                  <a:lnTo>
                    <a:pt x="29" y="224"/>
                  </a:lnTo>
                  <a:cubicBezTo>
                    <a:pt x="70" y="223"/>
                    <a:pt x="110" y="220"/>
                    <a:pt x="151" y="207"/>
                  </a:cubicBezTo>
                  <a:cubicBezTo>
                    <a:pt x="201" y="207"/>
                    <a:pt x="251" y="190"/>
                    <a:pt x="301" y="174"/>
                  </a:cubicBezTo>
                  <a:cubicBezTo>
                    <a:pt x="335" y="157"/>
                    <a:pt x="368" y="140"/>
                    <a:pt x="385" y="123"/>
                  </a:cubicBezTo>
                  <a:cubicBezTo>
                    <a:pt x="401" y="123"/>
                    <a:pt x="418" y="107"/>
                    <a:pt x="418" y="90"/>
                  </a:cubicBezTo>
                  <a:cubicBezTo>
                    <a:pt x="435" y="57"/>
                    <a:pt x="418" y="40"/>
                    <a:pt x="401" y="23"/>
                  </a:cubicBezTo>
                  <a:cubicBezTo>
                    <a:pt x="366" y="8"/>
                    <a:pt x="328" y="1"/>
                    <a:pt x="29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7"/>
            <p:cNvSpPr/>
            <p:nvPr/>
          </p:nvSpPr>
          <p:spPr>
            <a:xfrm>
              <a:off x="4997201" y="4417354"/>
              <a:ext cx="7532" cy="8589"/>
            </a:xfrm>
            <a:custGeom>
              <a:avLst/>
              <a:gdLst/>
              <a:ahLst/>
              <a:cxnLst/>
              <a:rect l="l" t="t" r="r" b="b"/>
              <a:pathLst>
                <a:path w="235" h="268" extrusionOk="0">
                  <a:moveTo>
                    <a:pt x="51" y="0"/>
                  </a:moveTo>
                  <a:cubicBezTo>
                    <a:pt x="17" y="0"/>
                    <a:pt x="0" y="34"/>
                    <a:pt x="0" y="67"/>
                  </a:cubicBezTo>
                  <a:cubicBezTo>
                    <a:pt x="17" y="84"/>
                    <a:pt x="17" y="117"/>
                    <a:pt x="34" y="134"/>
                  </a:cubicBezTo>
                  <a:cubicBezTo>
                    <a:pt x="51" y="167"/>
                    <a:pt x="84" y="184"/>
                    <a:pt x="101" y="218"/>
                  </a:cubicBezTo>
                  <a:cubicBezTo>
                    <a:pt x="134" y="234"/>
                    <a:pt x="167" y="251"/>
                    <a:pt x="201" y="268"/>
                  </a:cubicBezTo>
                  <a:cubicBezTo>
                    <a:pt x="201" y="268"/>
                    <a:pt x="167" y="251"/>
                    <a:pt x="117" y="201"/>
                  </a:cubicBezTo>
                  <a:cubicBezTo>
                    <a:pt x="101" y="167"/>
                    <a:pt x="67" y="151"/>
                    <a:pt x="51" y="117"/>
                  </a:cubicBezTo>
                  <a:cubicBezTo>
                    <a:pt x="34" y="84"/>
                    <a:pt x="17" y="34"/>
                    <a:pt x="51" y="17"/>
                  </a:cubicBezTo>
                  <a:cubicBezTo>
                    <a:pt x="84" y="17"/>
                    <a:pt x="134" y="50"/>
                    <a:pt x="151" y="84"/>
                  </a:cubicBezTo>
                  <a:cubicBezTo>
                    <a:pt x="167" y="101"/>
                    <a:pt x="184" y="134"/>
                    <a:pt x="201" y="167"/>
                  </a:cubicBezTo>
                  <a:cubicBezTo>
                    <a:pt x="201" y="201"/>
                    <a:pt x="201" y="234"/>
                    <a:pt x="201" y="268"/>
                  </a:cubicBezTo>
                  <a:cubicBezTo>
                    <a:pt x="218" y="234"/>
                    <a:pt x="234" y="201"/>
                    <a:pt x="218" y="167"/>
                  </a:cubicBezTo>
                  <a:cubicBezTo>
                    <a:pt x="218" y="134"/>
                    <a:pt x="201" y="101"/>
                    <a:pt x="167" y="67"/>
                  </a:cubicBezTo>
                  <a:cubicBezTo>
                    <a:pt x="151" y="17"/>
                    <a:pt x="101" y="0"/>
                    <a:pt x="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7"/>
            <p:cNvSpPr/>
            <p:nvPr/>
          </p:nvSpPr>
          <p:spPr>
            <a:xfrm>
              <a:off x="4923839" y="4424084"/>
              <a:ext cx="27339" cy="20063"/>
            </a:xfrm>
            <a:custGeom>
              <a:avLst/>
              <a:gdLst/>
              <a:ahLst/>
              <a:cxnLst/>
              <a:rect l="l" t="t" r="r" b="b"/>
              <a:pathLst>
                <a:path w="853" h="626" extrusionOk="0">
                  <a:moveTo>
                    <a:pt x="138" y="0"/>
                  </a:moveTo>
                  <a:cubicBezTo>
                    <a:pt x="110" y="0"/>
                    <a:pt x="84" y="8"/>
                    <a:pt x="50" y="8"/>
                  </a:cubicBezTo>
                  <a:cubicBezTo>
                    <a:pt x="34" y="8"/>
                    <a:pt x="17" y="8"/>
                    <a:pt x="0" y="24"/>
                  </a:cubicBezTo>
                  <a:cubicBezTo>
                    <a:pt x="0" y="24"/>
                    <a:pt x="30" y="17"/>
                    <a:pt x="84" y="17"/>
                  </a:cubicBezTo>
                  <a:cubicBezTo>
                    <a:pt x="112" y="17"/>
                    <a:pt x="145" y="19"/>
                    <a:pt x="184" y="24"/>
                  </a:cubicBezTo>
                  <a:cubicBezTo>
                    <a:pt x="318" y="24"/>
                    <a:pt x="435" y="74"/>
                    <a:pt x="552" y="158"/>
                  </a:cubicBezTo>
                  <a:cubicBezTo>
                    <a:pt x="669" y="225"/>
                    <a:pt x="752" y="342"/>
                    <a:pt x="802" y="459"/>
                  </a:cubicBezTo>
                  <a:cubicBezTo>
                    <a:pt x="836" y="559"/>
                    <a:pt x="836" y="626"/>
                    <a:pt x="852" y="626"/>
                  </a:cubicBezTo>
                  <a:cubicBezTo>
                    <a:pt x="852" y="609"/>
                    <a:pt x="852" y="592"/>
                    <a:pt x="852" y="576"/>
                  </a:cubicBezTo>
                  <a:cubicBezTo>
                    <a:pt x="836" y="542"/>
                    <a:pt x="836" y="492"/>
                    <a:pt x="819" y="459"/>
                  </a:cubicBezTo>
                  <a:cubicBezTo>
                    <a:pt x="769" y="325"/>
                    <a:pt x="685" y="208"/>
                    <a:pt x="568" y="124"/>
                  </a:cubicBezTo>
                  <a:cubicBezTo>
                    <a:pt x="451" y="58"/>
                    <a:pt x="318" y="8"/>
                    <a:pt x="184" y="8"/>
                  </a:cubicBezTo>
                  <a:cubicBezTo>
                    <a:pt x="167" y="2"/>
                    <a:pt x="153" y="0"/>
                    <a:pt x="13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7"/>
            <p:cNvSpPr/>
            <p:nvPr/>
          </p:nvSpPr>
          <p:spPr>
            <a:xfrm>
              <a:off x="4930249" y="4394310"/>
              <a:ext cx="1122" cy="29486"/>
            </a:xfrm>
            <a:custGeom>
              <a:avLst/>
              <a:gdLst/>
              <a:ahLst/>
              <a:cxnLst/>
              <a:rect l="l" t="t" r="r" b="b"/>
              <a:pathLst>
                <a:path w="35" h="920" extrusionOk="0">
                  <a:moveTo>
                    <a:pt x="1" y="1"/>
                  </a:moveTo>
                  <a:cubicBezTo>
                    <a:pt x="1" y="302"/>
                    <a:pt x="1" y="619"/>
                    <a:pt x="34" y="920"/>
                  </a:cubicBezTo>
                  <a:cubicBezTo>
                    <a:pt x="34" y="619"/>
                    <a:pt x="34" y="302"/>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7"/>
            <p:cNvSpPr/>
            <p:nvPr/>
          </p:nvSpPr>
          <p:spPr>
            <a:xfrm>
              <a:off x="4960247" y="4436103"/>
              <a:ext cx="21441" cy="1635"/>
            </a:xfrm>
            <a:custGeom>
              <a:avLst/>
              <a:gdLst/>
              <a:ahLst/>
              <a:cxnLst/>
              <a:rect l="l" t="t" r="r" b="b"/>
              <a:pathLst>
                <a:path w="669" h="51" extrusionOk="0">
                  <a:moveTo>
                    <a:pt x="669" y="0"/>
                  </a:moveTo>
                  <a:cubicBezTo>
                    <a:pt x="669" y="0"/>
                    <a:pt x="518" y="17"/>
                    <a:pt x="335" y="17"/>
                  </a:cubicBezTo>
                  <a:cubicBezTo>
                    <a:pt x="151" y="17"/>
                    <a:pt x="1" y="17"/>
                    <a:pt x="1" y="34"/>
                  </a:cubicBezTo>
                  <a:cubicBezTo>
                    <a:pt x="77" y="45"/>
                    <a:pt x="157" y="51"/>
                    <a:pt x="236" y="51"/>
                  </a:cubicBezTo>
                  <a:cubicBezTo>
                    <a:pt x="381" y="51"/>
                    <a:pt x="529" y="32"/>
                    <a:pt x="6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7"/>
            <p:cNvSpPr/>
            <p:nvPr/>
          </p:nvSpPr>
          <p:spPr>
            <a:xfrm>
              <a:off x="4945793" y="4437705"/>
              <a:ext cx="2179" cy="3782"/>
            </a:xfrm>
            <a:custGeom>
              <a:avLst/>
              <a:gdLst/>
              <a:ahLst/>
              <a:cxnLst/>
              <a:rect l="l" t="t" r="r" b="b"/>
              <a:pathLst>
                <a:path w="68" h="118" extrusionOk="0">
                  <a:moveTo>
                    <a:pt x="0" y="0"/>
                  </a:moveTo>
                  <a:lnTo>
                    <a:pt x="0" y="0"/>
                  </a:lnTo>
                  <a:cubicBezTo>
                    <a:pt x="0" y="0"/>
                    <a:pt x="17" y="34"/>
                    <a:pt x="34" y="67"/>
                  </a:cubicBezTo>
                  <a:cubicBezTo>
                    <a:pt x="51" y="100"/>
                    <a:pt x="51" y="117"/>
                    <a:pt x="67" y="117"/>
                  </a:cubicBezTo>
                  <a:cubicBezTo>
                    <a:pt x="67" y="117"/>
                    <a:pt x="67" y="84"/>
                    <a:pt x="51" y="50"/>
                  </a:cubicBezTo>
                  <a:cubicBezTo>
                    <a:pt x="34" y="17"/>
                    <a:pt x="0"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7"/>
            <p:cNvSpPr/>
            <p:nvPr/>
          </p:nvSpPr>
          <p:spPr>
            <a:xfrm>
              <a:off x="4939896" y="4431071"/>
              <a:ext cx="3237" cy="2917"/>
            </a:xfrm>
            <a:custGeom>
              <a:avLst/>
              <a:gdLst/>
              <a:ahLst/>
              <a:cxnLst/>
              <a:rect l="l" t="t" r="r" b="b"/>
              <a:pathLst>
                <a:path w="101" h="91" extrusionOk="0">
                  <a:moveTo>
                    <a:pt x="7" y="0"/>
                  </a:moveTo>
                  <a:cubicBezTo>
                    <a:pt x="3" y="0"/>
                    <a:pt x="1" y="2"/>
                    <a:pt x="1" y="7"/>
                  </a:cubicBezTo>
                  <a:cubicBezTo>
                    <a:pt x="1" y="7"/>
                    <a:pt x="17" y="40"/>
                    <a:pt x="34" y="57"/>
                  </a:cubicBezTo>
                  <a:cubicBezTo>
                    <a:pt x="67" y="74"/>
                    <a:pt x="84" y="90"/>
                    <a:pt x="101" y="90"/>
                  </a:cubicBezTo>
                  <a:cubicBezTo>
                    <a:pt x="101" y="74"/>
                    <a:pt x="84" y="57"/>
                    <a:pt x="51" y="40"/>
                  </a:cubicBezTo>
                  <a:cubicBezTo>
                    <a:pt x="38" y="16"/>
                    <a:pt x="17" y="0"/>
                    <a:pt x="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7"/>
            <p:cNvSpPr/>
            <p:nvPr/>
          </p:nvSpPr>
          <p:spPr>
            <a:xfrm>
              <a:off x="4931851" y="4427834"/>
              <a:ext cx="4872" cy="1859"/>
            </a:xfrm>
            <a:custGeom>
              <a:avLst/>
              <a:gdLst/>
              <a:ahLst/>
              <a:cxnLst/>
              <a:rect l="l" t="t" r="r" b="b"/>
              <a:pathLst>
                <a:path w="152" h="58" extrusionOk="0">
                  <a:moveTo>
                    <a:pt x="45" y="1"/>
                  </a:moveTo>
                  <a:cubicBezTo>
                    <a:pt x="18" y="1"/>
                    <a:pt x="1" y="12"/>
                    <a:pt x="1" y="24"/>
                  </a:cubicBezTo>
                  <a:cubicBezTo>
                    <a:pt x="18" y="24"/>
                    <a:pt x="34" y="24"/>
                    <a:pt x="68" y="41"/>
                  </a:cubicBezTo>
                  <a:cubicBezTo>
                    <a:pt x="101" y="41"/>
                    <a:pt x="135" y="58"/>
                    <a:pt x="135" y="58"/>
                  </a:cubicBezTo>
                  <a:cubicBezTo>
                    <a:pt x="151" y="58"/>
                    <a:pt x="118" y="24"/>
                    <a:pt x="84" y="7"/>
                  </a:cubicBezTo>
                  <a:cubicBezTo>
                    <a:pt x="70" y="3"/>
                    <a:pt x="57" y="1"/>
                    <a:pt x="4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7"/>
            <p:cNvSpPr/>
            <p:nvPr/>
          </p:nvSpPr>
          <p:spPr>
            <a:xfrm>
              <a:off x="4926499" y="4427001"/>
              <a:ext cx="2179" cy="1090"/>
            </a:xfrm>
            <a:custGeom>
              <a:avLst/>
              <a:gdLst/>
              <a:ahLst/>
              <a:cxnLst/>
              <a:rect l="l" t="t" r="r" b="b"/>
              <a:pathLst>
                <a:path w="68" h="34" extrusionOk="0">
                  <a:moveTo>
                    <a:pt x="34" y="0"/>
                  </a:moveTo>
                  <a:cubicBezTo>
                    <a:pt x="18" y="0"/>
                    <a:pt x="1" y="0"/>
                    <a:pt x="1" y="17"/>
                  </a:cubicBezTo>
                  <a:cubicBezTo>
                    <a:pt x="1" y="17"/>
                    <a:pt x="18" y="33"/>
                    <a:pt x="34" y="33"/>
                  </a:cubicBezTo>
                  <a:lnTo>
                    <a:pt x="68" y="33"/>
                  </a:lnTo>
                  <a:cubicBezTo>
                    <a:pt x="68" y="33"/>
                    <a:pt x="68" y="17"/>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7"/>
            <p:cNvSpPr/>
            <p:nvPr/>
          </p:nvSpPr>
          <p:spPr>
            <a:xfrm>
              <a:off x="5075916" y="4171017"/>
              <a:ext cx="136565" cy="85702"/>
            </a:xfrm>
            <a:custGeom>
              <a:avLst/>
              <a:gdLst/>
              <a:ahLst/>
              <a:cxnLst/>
              <a:rect l="l" t="t" r="r" b="b"/>
              <a:pathLst>
                <a:path w="4261" h="2674" extrusionOk="0">
                  <a:moveTo>
                    <a:pt x="2006" y="0"/>
                  </a:moveTo>
                  <a:lnTo>
                    <a:pt x="1" y="1120"/>
                  </a:lnTo>
                  <a:lnTo>
                    <a:pt x="886" y="2674"/>
                  </a:lnTo>
                  <a:lnTo>
                    <a:pt x="1003" y="2607"/>
                  </a:lnTo>
                  <a:cubicBezTo>
                    <a:pt x="1571" y="2323"/>
                    <a:pt x="3877" y="1153"/>
                    <a:pt x="4178" y="836"/>
                  </a:cubicBezTo>
                  <a:cubicBezTo>
                    <a:pt x="4260" y="753"/>
                    <a:pt x="4217" y="721"/>
                    <a:pt x="4102" y="721"/>
                  </a:cubicBezTo>
                  <a:cubicBezTo>
                    <a:pt x="3729" y="721"/>
                    <a:pt x="2607" y="1053"/>
                    <a:pt x="2607" y="1053"/>
                  </a:cubicBezTo>
                  <a:lnTo>
                    <a:pt x="2006"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7"/>
            <p:cNvSpPr/>
            <p:nvPr/>
          </p:nvSpPr>
          <p:spPr>
            <a:xfrm>
              <a:off x="5093575" y="4233867"/>
              <a:ext cx="33236" cy="21794"/>
            </a:xfrm>
            <a:custGeom>
              <a:avLst/>
              <a:gdLst/>
              <a:ahLst/>
              <a:cxnLst/>
              <a:rect l="l" t="t" r="r" b="b"/>
              <a:pathLst>
                <a:path w="1037" h="680" extrusionOk="0">
                  <a:moveTo>
                    <a:pt x="429" y="1"/>
                  </a:moveTo>
                  <a:cubicBezTo>
                    <a:pt x="276" y="1"/>
                    <a:pt x="133" y="49"/>
                    <a:pt x="1" y="128"/>
                  </a:cubicBezTo>
                  <a:lnTo>
                    <a:pt x="318" y="679"/>
                  </a:lnTo>
                  <a:lnTo>
                    <a:pt x="1037" y="278"/>
                  </a:lnTo>
                  <a:cubicBezTo>
                    <a:pt x="920" y="128"/>
                    <a:pt x="736" y="44"/>
                    <a:pt x="552" y="11"/>
                  </a:cubicBezTo>
                  <a:cubicBezTo>
                    <a:pt x="510" y="4"/>
                    <a:pt x="469" y="1"/>
                    <a:pt x="429" y="1"/>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7"/>
            <p:cNvSpPr/>
            <p:nvPr/>
          </p:nvSpPr>
          <p:spPr>
            <a:xfrm>
              <a:off x="5103222" y="4193997"/>
              <a:ext cx="108361" cy="62722"/>
            </a:xfrm>
            <a:custGeom>
              <a:avLst/>
              <a:gdLst/>
              <a:ahLst/>
              <a:cxnLst/>
              <a:rect l="l" t="t" r="r" b="b"/>
              <a:pathLst>
                <a:path w="3381" h="1957" extrusionOk="0">
                  <a:moveTo>
                    <a:pt x="3251" y="0"/>
                  </a:moveTo>
                  <a:cubicBezTo>
                    <a:pt x="3057" y="0"/>
                    <a:pt x="2707" y="85"/>
                    <a:pt x="2707" y="85"/>
                  </a:cubicBezTo>
                  <a:cubicBezTo>
                    <a:pt x="2591" y="152"/>
                    <a:pt x="2674" y="436"/>
                    <a:pt x="2674" y="436"/>
                  </a:cubicBezTo>
                  <a:lnTo>
                    <a:pt x="1" y="1907"/>
                  </a:lnTo>
                  <a:lnTo>
                    <a:pt x="34" y="1957"/>
                  </a:lnTo>
                  <a:cubicBezTo>
                    <a:pt x="1087" y="1472"/>
                    <a:pt x="3359" y="202"/>
                    <a:pt x="3376" y="52"/>
                  </a:cubicBezTo>
                  <a:cubicBezTo>
                    <a:pt x="3381" y="14"/>
                    <a:pt x="3328" y="0"/>
                    <a:pt x="3251" y="0"/>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7"/>
            <p:cNvSpPr/>
            <p:nvPr/>
          </p:nvSpPr>
          <p:spPr>
            <a:xfrm>
              <a:off x="5102165" y="4194606"/>
              <a:ext cx="108746" cy="61055"/>
            </a:xfrm>
            <a:custGeom>
              <a:avLst/>
              <a:gdLst/>
              <a:ahLst/>
              <a:cxnLst/>
              <a:rect l="l" t="t" r="r" b="b"/>
              <a:pathLst>
                <a:path w="3393" h="1905" extrusionOk="0">
                  <a:moveTo>
                    <a:pt x="3392" y="1"/>
                  </a:moveTo>
                  <a:lnTo>
                    <a:pt x="3392" y="1"/>
                  </a:lnTo>
                  <a:cubicBezTo>
                    <a:pt x="3391" y="16"/>
                    <a:pt x="3375" y="16"/>
                    <a:pt x="3359" y="16"/>
                  </a:cubicBezTo>
                  <a:lnTo>
                    <a:pt x="3258" y="83"/>
                  </a:lnTo>
                  <a:lnTo>
                    <a:pt x="2908" y="284"/>
                  </a:lnTo>
                  <a:cubicBezTo>
                    <a:pt x="2607" y="467"/>
                    <a:pt x="2189" y="718"/>
                    <a:pt x="1721" y="969"/>
                  </a:cubicBezTo>
                  <a:cubicBezTo>
                    <a:pt x="1253" y="1236"/>
                    <a:pt x="819" y="1470"/>
                    <a:pt x="502" y="1637"/>
                  </a:cubicBezTo>
                  <a:lnTo>
                    <a:pt x="134" y="1821"/>
                  </a:lnTo>
                  <a:lnTo>
                    <a:pt x="34" y="1888"/>
                  </a:lnTo>
                  <a:cubicBezTo>
                    <a:pt x="34" y="1888"/>
                    <a:pt x="17" y="1888"/>
                    <a:pt x="0" y="1904"/>
                  </a:cubicBezTo>
                  <a:cubicBezTo>
                    <a:pt x="17" y="1904"/>
                    <a:pt x="34" y="1888"/>
                    <a:pt x="50" y="1888"/>
                  </a:cubicBezTo>
                  <a:lnTo>
                    <a:pt x="151" y="1837"/>
                  </a:lnTo>
                  <a:lnTo>
                    <a:pt x="518" y="1654"/>
                  </a:lnTo>
                  <a:cubicBezTo>
                    <a:pt x="836" y="1487"/>
                    <a:pt x="1253" y="1269"/>
                    <a:pt x="1721" y="1002"/>
                  </a:cubicBezTo>
                  <a:cubicBezTo>
                    <a:pt x="2189" y="735"/>
                    <a:pt x="2607" y="484"/>
                    <a:pt x="2908" y="300"/>
                  </a:cubicBezTo>
                  <a:lnTo>
                    <a:pt x="3275" y="83"/>
                  </a:lnTo>
                  <a:lnTo>
                    <a:pt x="3359" y="33"/>
                  </a:lnTo>
                  <a:cubicBezTo>
                    <a:pt x="3375" y="17"/>
                    <a:pt x="3391" y="16"/>
                    <a:pt x="33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7"/>
            <p:cNvSpPr/>
            <p:nvPr/>
          </p:nvSpPr>
          <p:spPr>
            <a:xfrm>
              <a:off x="5186777" y="4195632"/>
              <a:ext cx="3237" cy="13429"/>
            </a:xfrm>
            <a:custGeom>
              <a:avLst/>
              <a:gdLst/>
              <a:ahLst/>
              <a:cxnLst/>
              <a:rect l="l" t="t" r="r" b="b"/>
              <a:pathLst>
                <a:path w="101" h="419" extrusionOk="0">
                  <a:moveTo>
                    <a:pt x="100" y="1"/>
                  </a:moveTo>
                  <a:lnTo>
                    <a:pt x="100" y="1"/>
                  </a:lnTo>
                  <a:cubicBezTo>
                    <a:pt x="17" y="118"/>
                    <a:pt x="0" y="285"/>
                    <a:pt x="84" y="419"/>
                  </a:cubicBezTo>
                  <a:cubicBezTo>
                    <a:pt x="34" y="285"/>
                    <a:pt x="50" y="135"/>
                    <a:pt x="10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7"/>
            <p:cNvSpPr/>
            <p:nvPr/>
          </p:nvSpPr>
          <p:spPr>
            <a:xfrm>
              <a:off x="5158381" y="4204638"/>
              <a:ext cx="2179" cy="5513"/>
            </a:xfrm>
            <a:custGeom>
              <a:avLst/>
              <a:gdLst/>
              <a:ahLst/>
              <a:cxnLst/>
              <a:rect l="l" t="t" r="r" b="b"/>
              <a:pathLst>
                <a:path w="68" h="172" extrusionOk="0">
                  <a:moveTo>
                    <a:pt x="61" y="1"/>
                  </a:moveTo>
                  <a:cubicBezTo>
                    <a:pt x="46" y="1"/>
                    <a:pt x="32" y="44"/>
                    <a:pt x="17" y="88"/>
                  </a:cubicBezTo>
                  <a:cubicBezTo>
                    <a:pt x="1" y="138"/>
                    <a:pt x="1" y="171"/>
                    <a:pt x="1" y="171"/>
                  </a:cubicBezTo>
                  <a:cubicBezTo>
                    <a:pt x="17" y="171"/>
                    <a:pt x="34" y="138"/>
                    <a:pt x="51" y="88"/>
                  </a:cubicBezTo>
                  <a:cubicBezTo>
                    <a:pt x="68" y="37"/>
                    <a:pt x="68" y="4"/>
                    <a:pt x="68" y="4"/>
                  </a:cubicBezTo>
                  <a:cubicBezTo>
                    <a:pt x="65" y="2"/>
                    <a:pt x="63" y="1"/>
                    <a:pt x="6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7"/>
            <p:cNvSpPr/>
            <p:nvPr/>
          </p:nvSpPr>
          <p:spPr>
            <a:xfrm>
              <a:off x="5151971" y="4202619"/>
              <a:ext cx="6987" cy="3782"/>
            </a:xfrm>
            <a:custGeom>
              <a:avLst/>
              <a:gdLst/>
              <a:ahLst/>
              <a:cxnLst/>
              <a:rect l="l" t="t" r="r" b="b"/>
              <a:pathLst>
                <a:path w="218" h="118" extrusionOk="0">
                  <a:moveTo>
                    <a:pt x="201" y="0"/>
                  </a:moveTo>
                  <a:cubicBezTo>
                    <a:pt x="167" y="0"/>
                    <a:pt x="134" y="17"/>
                    <a:pt x="100" y="34"/>
                  </a:cubicBezTo>
                  <a:cubicBezTo>
                    <a:pt x="34" y="67"/>
                    <a:pt x="0" y="100"/>
                    <a:pt x="0" y="117"/>
                  </a:cubicBezTo>
                  <a:cubicBezTo>
                    <a:pt x="34" y="100"/>
                    <a:pt x="67" y="84"/>
                    <a:pt x="100" y="67"/>
                  </a:cubicBezTo>
                  <a:cubicBezTo>
                    <a:pt x="167" y="34"/>
                    <a:pt x="217" y="0"/>
                    <a:pt x="2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7"/>
            <p:cNvSpPr/>
            <p:nvPr/>
          </p:nvSpPr>
          <p:spPr>
            <a:xfrm>
              <a:off x="5148221" y="4198869"/>
              <a:ext cx="8045" cy="3782"/>
            </a:xfrm>
            <a:custGeom>
              <a:avLst/>
              <a:gdLst/>
              <a:ahLst/>
              <a:cxnLst/>
              <a:rect l="l" t="t" r="r" b="b"/>
              <a:pathLst>
                <a:path w="251" h="118" extrusionOk="0">
                  <a:moveTo>
                    <a:pt x="251" y="0"/>
                  </a:moveTo>
                  <a:cubicBezTo>
                    <a:pt x="201" y="17"/>
                    <a:pt x="167" y="34"/>
                    <a:pt x="134" y="67"/>
                  </a:cubicBezTo>
                  <a:cubicBezTo>
                    <a:pt x="84" y="67"/>
                    <a:pt x="50" y="100"/>
                    <a:pt x="0" y="117"/>
                  </a:cubicBezTo>
                  <a:cubicBezTo>
                    <a:pt x="100" y="117"/>
                    <a:pt x="184" y="67"/>
                    <a:pt x="2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7"/>
            <p:cNvSpPr/>
            <p:nvPr/>
          </p:nvSpPr>
          <p:spPr>
            <a:xfrm>
              <a:off x="5164278" y="4191914"/>
              <a:ext cx="10192" cy="12339"/>
            </a:xfrm>
            <a:custGeom>
              <a:avLst/>
              <a:gdLst/>
              <a:ahLst/>
              <a:cxnLst/>
              <a:rect l="l" t="t" r="r" b="b"/>
              <a:pathLst>
                <a:path w="318" h="385" extrusionOk="0">
                  <a:moveTo>
                    <a:pt x="268" y="33"/>
                  </a:moveTo>
                  <a:cubicBezTo>
                    <a:pt x="301" y="33"/>
                    <a:pt x="301" y="67"/>
                    <a:pt x="285" y="84"/>
                  </a:cubicBezTo>
                  <a:cubicBezTo>
                    <a:pt x="268" y="117"/>
                    <a:pt x="251" y="134"/>
                    <a:pt x="234" y="167"/>
                  </a:cubicBezTo>
                  <a:cubicBezTo>
                    <a:pt x="201" y="201"/>
                    <a:pt x="151" y="234"/>
                    <a:pt x="117" y="267"/>
                  </a:cubicBezTo>
                  <a:cubicBezTo>
                    <a:pt x="84" y="301"/>
                    <a:pt x="55" y="322"/>
                    <a:pt x="34" y="334"/>
                  </a:cubicBezTo>
                  <a:lnTo>
                    <a:pt x="34" y="334"/>
                  </a:lnTo>
                  <a:cubicBezTo>
                    <a:pt x="34" y="301"/>
                    <a:pt x="34" y="267"/>
                    <a:pt x="34" y="234"/>
                  </a:cubicBezTo>
                  <a:cubicBezTo>
                    <a:pt x="51" y="184"/>
                    <a:pt x="67" y="150"/>
                    <a:pt x="101" y="100"/>
                  </a:cubicBezTo>
                  <a:cubicBezTo>
                    <a:pt x="151" y="67"/>
                    <a:pt x="201" y="33"/>
                    <a:pt x="268" y="33"/>
                  </a:cubicBezTo>
                  <a:close/>
                  <a:moveTo>
                    <a:pt x="268" y="0"/>
                  </a:moveTo>
                  <a:cubicBezTo>
                    <a:pt x="134" y="17"/>
                    <a:pt x="34" y="117"/>
                    <a:pt x="17" y="234"/>
                  </a:cubicBezTo>
                  <a:cubicBezTo>
                    <a:pt x="17" y="265"/>
                    <a:pt x="17" y="310"/>
                    <a:pt x="17" y="343"/>
                  </a:cubicBezTo>
                  <a:lnTo>
                    <a:pt x="17" y="343"/>
                  </a:lnTo>
                  <a:cubicBezTo>
                    <a:pt x="7" y="349"/>
                    <a:pt x="0" y="351"/>
                    <a:pt x="0" y="351"/>
                  </a:cubicBezTo>
                  <a:cubicBezTo>
                    <a:pt x="6" y="349"/>
                    <a:pt x="12" y="347"/>
                    <a:pt x="17" y="345"/>
                  </a:cubicBezTo>
                  <a:lnTo>
                    <a:pt x="17" y="345"/>
                  </a:lnTo>
                  <a:cubicBezTo>
                    <a:pt x="17" y="347"/>
                    <a:pt x="17" y="349"/>
                    <a:pt x="17" y="351"/>
                  </a:cubicBezTo>
                  <a:cubicBezTo>
                    <a:pt x="34" y="368"/>
                    <a:pt x="34" y="384"/>
                    <a:pt x="34" y="384"/>
                  </a:cubicBezTo>
                  <a:cubicBezTo>
                    <a:pt x="34" y="369"/>
                    <a:pt x="34" y="354"/>
                    <a:pt x="34" y="339"/>
                  </a:cubicBezTo>
                  <a:lnTo>
                    <a:pt x="34" y="339"/>
                  </a:lnTo>
                  <a:cubicBezTo>
                    <a:pt x="67" y="325"/>
                    <a:pt x="96" y="310"/>
                    <a:pt x="134" y="284"/>
                  </a:cubicBezTo>
                  <a:cubicBezTo>
                    <a:pt x="168" y="251"/>
                    <a:pt x="218" y="217"/>
                    <a:pt x="251" y="184"/>
                  </a:cubicBezTo>
                  <a:cubicBezTo>
                    <a:pt x="268" y="150"/>
                    <a:pt x="285" y="134"/>
                    <a:pt x="301" y="100"/>
                  </a:cubicBezTo>
                  <a:cubicBezTo>
                    <a:pt x="318" y="84"/>
                    <a:pt x="318" y="67"/>
                    <a:pt x="318" y="50"/>
                  </a:cubicBezTo>
                  <a:cubicBezTo>
                    <a:pt x="318" y="17"/>
                    <a:pt x="285" y="17"/>
                    <a:pt x="2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7"/>
            <p:cNvSpPr/>
            <p:nvPr/>
          </p:nvSpPr>
          <p:spPr>
            <a:xfrm>
              <a:off x="5156233" y="4196914"/>
              <a:ext cx="9134" cy="6250"/>
            </a:xfrm>
            <a:custGeom>
              <a:avLst/>
              <a:gdLst/>
              <a:ahLst/>
              <a:cxnLst/>
              <a:rect l="l" t="t" r="r" b="b"/>
              <a:pathLst>
                <a:path w="285" h="195" extrusionOk="0">
                  <a:moveTo>
                    <a:pt x="80" y="0"/>
                  </a:moveTo>
                  <a:cubicBezTo>
                    <a:pt x="59" y="0"/>
                    <a:pt x="38" y="4"/>
                    <a:pt x="18" y="11"/>
                  </a:cubicBezTo>
                  <a:cubicBezTo>
                    <a:pt x="1" y="28"/>
                    <a:pt x="1" y="78"/>
                    <a:pt x="18" y="95"/>
                  </a:cubicBezTo>
                  <a:cubicBezTo>
                    <a:pt x="34" y="111"/>
                    <a:pt x="51" y="128"/>
                    <a:pt x="68" y="145"/>
                  </a:cubicBezTo>
                  <a:cubicBezTo>
                    <a:pt x="101" y="161"/>
                    <a:pt x="135" y="178"/>
                    <a:pt x="168" y="178"/>
                  </a:cubicBezTo>
                  <a:cubicBezTo>
                    <a:pt x="201" y="195"/>
                    <a:pt x="235" y="195"/>
                    <a:pt x="285" y="195"/>
                  </a:cubicBezTo>
                  <a:cubicBezTo>
                    <a:pt x="285" y="195"/>
                    <a:pt x="235" y="178"/>
                    <a:pt x="185" y="161"/>
                  </a:cubicBezTo>
                  <a:cubicBezTo>
                    <a:pt x="151" y="145"/>
                    <a:pt x="118" y="128"/>
                    <a:pt x="84" y="111"/>
                  </a:cubicBezTo>
                  <a:cubicBezTo>
                    <a:pt x="51" y="95"/>
                    <a:pt x="18" y="61"/>
                    <a:pt x="34" y="28"/>
                  </a:cubicBezTo>
                  <a:cubicBezTo>
                    <a:pt x="84" y="28"/>
                    <a:pt x="118" y="28"/>
                    <a:pt x="151" y="45"/>
                  </a:cubicBezTo>
                  <a:cubicBezTo>
                    <a:pt x="185" y="61"/>
                    <a:pt x="218" y="78"/>
                    <a:pt x="235" y="111"/>
                  </a:cubicBezTo>
                  <a:cubicBezTo>
                    <a:pt x="251" y="128"/>
                    <a:pt x="268" y="161"/>
                    <a:pt x="285" y="195"/>
                  </a:cubicBezTo>
                  <a:cubicBezTo>
                    <a:pt x="285" y="161"/>
                    <a:pt x="285" y="111"/>
                    <a:pt x="251" y="95"/>
                  </a:cubicBezTo>
                  <a:cubicBezTo>
                    <a:pt x="235" y="61"/>
                    <a:pt x="201" y="45"/>
                    <a:pt x="168" y="28"/>
                  </a:cubicBezTo>
                  <a:cubicBezTo>
                    <a:pt x="139" y="8"/>
                    <a:pt x="109" y="0"/>
                    <a:pt x="8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7"/>
            <p:cNvSpPr/>
            <p:nvPr/>
          </p:nvSpPr>
          <p:spPr>
            <a:xfrm>
              <a:off x="5093575" y="4232361"/>
              <a:ext cx="33236" cy="10448"/>
            </a:xfrm>
            <a:custGeom>
              <a:avLst/>
              <a:gdLst/>
              <a:ahLst/>
              <a:cxnLst/>
              <a:rect l="l" t="t" r="r" b="b"/>
              <a:pathLst>
                <a:path w="1037" h="326" extrusionOk="0">
                  <a:moveTo>
                    <a:pt x="453" y="0"/>
                  </a:moveTo>
                  <a:cubicBezTo>
                    <a:pt x="350" y="0"/>
                    <a:pt x="246" y="24"/>
                    <a:pt x="151" y="75"/>
                  </a:cubicBezTo>
                  <a:cubicBezTo>
                    <a:pt x="101" y="91"/>
                    <a:pt x="68" y="108"/>
                    <a:pt x="34" y="125"/>
                  </a:cubicBezTo>
                  <a:cubicBezTo>
                    <a:pt x="18" y="142"/>
                    <a:pt x="1" y="158"/>
                    <a:pt x="1" y="158"/>
                  </a:cubicBezTo>
                  <a:cubicBezTo>
                    <a:pt x="18" y="158"/>
                    <a:pt x="68" y="125"/>
                    <a:pt x="151" y="91"/>
                  </a:cubicBezTo>
                  <a:cubicBezTo>
                    <a:pt x="248" y="49"/>
                    <a:pt x="348" y="28"/>
                    <a:pt x="445" y="28"/>
                  </a:cubicBezTo>
                  <a:cubicBezTo>
                    <a:pt x="616" y="28"/>
                    <a:pt x="782" y="91"/>
                    <a:pt x="920" y="208"/>
                  </a:cubicBezTo>
                  <a:cubicBezTo>
                    <a:pt x="987" y="275"/>
                    <a:pt x="1037" y="325"/>
                    <a:pt x="1037" y="325"/>
                  </a:cubicBezTo>
                  <a:cubicBezTo>
                    <a:pt x="1020" y="309"/>
                    <a:pt x="1020" y="292"/>
                    <a:pt x="1003" y="275"/>
                  </a:cubicBezTo>
                  <a:cubicBezTo>
                    <a:pt x="987" y="242"/>
                    <a:pt x="953" y="225"/>
                    <a:pt x="920" y="192"/>
                  </a:cubicBezTo>
                  <a:cubicBezTo>
                    <a:pt x="795" y="67"/>
                    <a:pt x="624" y="0"/>
                    <a:pt x="45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7"/>
            <p:cNvSpPr/>
            <p:nvPr/>
          </p:nvSpPr>
          <p:spPr>
            <a:xfrm>
              <a:off x="5085563" y="4207426"/>
              <a:ext cx="14487" cy="26281"/>
            </a:xfrm>
            <a:custGeom>
              <a:avLst/>
              <a:gdLst/>
              <a:ahLst/>
              <a:cxnLst/>
              <a:rect l="l" t="t" r="r" b="b"/>
              <a:pathLst>
                <a:path w="452" h="820" extrusionOk="0">
                  <a:moveTo>
                    <a:pt x="0" y="1"/>
                  </a:moveTo>
                  <a:lnTo>
                    <a:pt x="0" y="1"/>
                  </a:lnTo>
                  <a:cubicBezTo>
                    <a:pt x="134" y="285"/>
                    <a:pt x="284" y="552"/>
                    <a:pt x="451" y="819"/>
                  </a:cubicBezTo>
                  <a:cubicBezTo>
                    <a:pt x="385" y="669"/>
                    <a:pt x="318" y="535"/>
                    <a:pt x="234" y="402"/>
                  </a:cubicBezTo>
                  <a:cubicBezTo>
                    <a:pt x="167" y="268"/>
                    <a:pt x="84" y="134"/>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7"/>
            <p:cNvSpPr/>
            <p:nvPr/>
          </p:nvSpPr>
          <p:spPr>
            <a:xfrm>
              <a:off x="5131619" y="4221881"/>
              <a:ext cx="18781" cy="10737"/>
            </a:xfrm>
            <a:custGeom>
              <a:avLst/>
              <a:gdLst/>
              <a:ahLst/>
              <a:cxnLst/>
              <a:rect l="l" t="t" r="r" b="b"/>
              <a:pathLst>
                <a:path w="586" h="335" extrusionOk="0">
                  <a:moveTo>
                    <a:pt x="585" y="1"/>
                  </a:moveTo>
                  <a:cubicBezTo>
                    <a:pt x="585" y="1"/>
                    <a:pt x="451" y="84"/>
                    <a:pt x="284" y="168"/>
                  </a:cubicBezTo>
                  <a:cubicBezTo>
                    <a:pt x="134" y="251"/>
                    <a:pt x="0" y="318"/>
                    <a:pt x="0" y="335"/>
                  </a:cubicBezTo>
                  <a:cubicBezTo>
                    <a:pt x="217" y="251"/>
                    <a:pt x="401" y="151"/>
                    <a:pt x="58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7"/>
            <p:cNvSpPr/>
            <p:nvPr/>
          </p:nvSpPr>
          <p:spPr>
            <a:xfrm>
              <a:off x="5118767" y="4239220"/>
              <a:ext cx="4295" cy="3045"/>
            </a:xfrm>
            <a:custGeom>
              <a:avLst/>
              <a:gdLst/>
              <a:ahLst/>
              <a:cxnLst/>
              <a:rect l="l" t="t" r="r" b="b"/>
              <a:pathLst>
                <a:path w="134" h="95" extrusionOk="0">
                  <a:moveTo>
                    <a:pt x="21" y="0"/>
                  </a:moveTo>
                  <a:cubicBezTo>
                    <a:pt x="9" y="0"/>
                    <a:pt x="0" y="4"/>
                    <a:pt x="0" y="11"/>
                  </a:cubicBezTo>
                  <a:cubicBezTo>
                    <a:pt x="0" y="11"/>
                    <a:pt x="34" y="28"/>
                    <a:pt x="67" y="44"/>
                  </a:cubicBezTo>
                  <a:cubicBezTo>
                    <a:pt x="100" y="78"/>
                    <a:pt x="117" y="95"/>
                    <a:pt x="117" y="95"/>
                  </a:cubicBezTo>
                  <a:cubicBezTo>
                    <a:pt x="134" y="78"/>
                    <a:pt x="117" y="44"/>
                    <a:pt x="84" y="28"/>
                  </a:cubicBezTo>
                  <a:cubicBezTo>
                    <a:pt x="64" y="8"/>
                    <a:pt x="39" y="0"/>
                    <a:pt x="2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7"/>
            <p:cNvSpPr/>
            <p:nvPr/>
          </p:nvSpPr>
          <p:spPr>
            <a:xfrm>
              <a:off x="5110722" y="4235951"/>
              <a:ext cx="4327" cy="1506"/>
            </a:xfrm>
            <a:custGeom>
              <a:avLst/>
              <a:gdLst/>
              <a:ahLst/>
              <a:cxnLst/>
              <a:rect l="l" t="t" r="r" b="b"/>
              <a:pathLst>
                <a:path w="135" h="47" extrusionOk="0">
                  <a:moveTo>
                    <a:pt x="22" y="0"/>
                  </a:moveTo>
                  <a:cubicBezTo>
                    <a:pt x="9" y="0"/>
                    <a:pt x="1" y="4"/>
                    <a:pt x="1" y="13"/>
                  </a:cubicBezTo>
                  <a:cubicBezTo>
                    <a:pt x="1" y="13"/>
                    <a:pt x="34" y="30"/>
                    <a:pt x="67" y="30"/>
                  </a:cubicBezTo>
                  <a:cubicBezTo>
                    <a:pt x="101" y="46"/>
                    <a:pt x="118" y="46"/>
                    <a:pt x="118" y="46"/>
                  </a:cubicBezTo>
                  <a:cubicBezTo>
                    <a:pt x="134" y="30"/>
                    <a:pt x="101" y="13"/>
                    <a:pt x="67" y="13"/>
                  </a:cubicBezTo>
                  <a:cubicBezTo>
                    <a:pt x="51" y="4"/>
                    <a:pt x="34" y="0"/>
                    <a:pt x="2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7"/>
            <p:cNvSpPr/>
            <p:nvPr/>
          </p:nvSpPr>
          <p:spPr>
            <a:xfrm>
              <a:off x="5102678" y="4235822"/>
              <a:ext cx="4327" cy="1635"/>
            </a:xfrm>
            <a:custGeom>
              <a:avLst/>
              <a:gdLst/>
              <a:ahLst/>
              <a:cxnLst/>
              <a:rect l="l" t="t" r="r" b="b"/>
              <a:pathLst>
                <a:path w="135" h="51" extrusionOk="0">
                  <a:moveTo>
                    <a:pt x="68" y="0"/>
                  </a:moveTo>
                  <a:cubicBezTo>
                    <a:pt x="18" y="17"/>
                    <a:pt x="1" y="34"/>
                    <a:pt x="1" y="50"/>
                  </a:cubicBezTo>
                  <a:cubicBezTo>
                    <a:pt x="1" y="50"/>
                    <a:pt x="34" y="34"/>
                    <a:pt x="68" y="34"/>
                  </a:cubicBezTo>
                  <a:cubicBezTo>
                    <a:pt x="85" y="25"/>
                    <a:pt x="101" y="25"/>
                    <a:pt x="114" y="25"/>
                  </a:cubicBezTo>
                  <a:cubicBezTo>
                    <a:pt x="126" y="25"/>
                    <a:pt x="135" y="25"/>
                    <a:pt x="135" y="17"/>
                  </a:cubicBezTo>
                  <a:cubicBezTo>
                    <a:pt x="135" y="17"/>
                    <a:pt x="101" y="0"/>
                    <a:pt x="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7"/>
            <p:cNvSpPr/>
            <p:nvPr/>
          </p:nvSpPr>
          <p:spPr>
            <a:xfrm>
              <a:off x="5097325" y="4237938"/>
              <a:ext cx="2179" cy="1122"/>
            </a:xfrm>
            <a:custGeom>
              <a:avLst/>
              <a:gdLst/>
              <a:ahLst/>
              <a:cxnLst/>
              <a:rect l="l" t="t" r="r" b="b"/>
              <a:pathLst>
                <a:path w="68" h="35" extrusionOk="0">
                  <a:moveTo>
                    <a:pt x="34" y="1"/>
                  </a:moveTo>
                  <a:cubicBezTo>
                    <a:pt x="1" y="18"/>
                    <a:pt x="1" y="18"/>
                    <a:pt x="1" y="18"/>
                  </a:cubicBezTo>
                  <a:cubicBezTo>
                    <a:pt x="1" y="34"/>
                    <a:pt x="18" y="34"/>
                    <a:pt x="34" y="34"/>
                  </a:cubicBezTo>
                  <a:cubicBezTo>
                    <a:pt x="51" y="34"/>
                    <a:pt x="68" y="18"/>
                    <a:pt x="68" y="18"/>
                  </a:cubicBezTo>
                  <a:cubicBezTo>
                    <a:pt x="68" y="1"/>
                    <a:pt x="51" y="1"/>
                    <a:pt x="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7"/>
            <p:cNvSpPr/>
            <p:nvPr/>
          </p:nvSpPr>
          <p:spPr>
            <a:xfrm>
              <a:off x="4674810" y="3848114"/>
              <a:ext cx="203550" cy="40191"/>
            </a:xfrm>
            <a:custGeom>
              <a:avLst/>
              <a:gdLst/>
              <a:ahLst/>
              <a:cxnLst/>
              <a:rect l="l" t="t" r="r" b="b"/>
              <a:pathLst>
                <a:path w="6351" h="1254" extrusionOk="0">
                  <a:moveTo>
                    <a:pt x="6267" y="0"/>
                  </a:moveTo>
                  <a:lnTo>
                    <a:pt x="218" y="518"/>
                  </a:lnTo>
                  <a:lnTo>
                    <a:pt x="1" y="1253"/>
                  </a:lnTo>
                  <a:lnTo>
                    <a:pt x="6350" y="284"/>
                  </a:lnTo>
                  <a:lnTo>
                    <a:pt x="6267"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7"/>
            <p:cNvSpPr/>
            <p:nvPr/>
          </p:nvSpPr>
          <p:spPr>
            <a:xfrm>
              <a:off x="4682855" y="3377139"/>
              <a:ext cx="242074" cy="230215"/>
            </a:xfrm>
            <a:custGeom>
              <a:avLst/>
              <a:gdLst/>
              <a:ahLst/>
              <a:cxnLst/>
              <a:rect l="l" t="t" r="r" b="b"/>
              <a:pathLst>
                <a:path w="7553" h="7183" extrusionOk="0">
                  <a:moveTo>
                    <a:pt x="3260" y="1"/>
                  </a:moveTo>
                  <a:cubicBezTo>
                    <a:pt x="2639" y="1"/>
                    <a:pt x="2045" y="325"/>
                    <a:pt x="1721" y="877"/>
                  </a:cubicBezTo>
                  <a:cubicBezTo>
                    <a:pt x="1454" y="1345"/>
                    <a:pt x="1437" y="1913"/>
                    <a:pt x="1170" y="2398"/>
                  </a:cubicBezTo>
                  <a:cubicBezTo>
                    <a:pt x="936" y="2698"/>
                    <a:pt x="702" y="2999"/>
                    <a:pt x="435" y="3283"/>
                  </a:cubicBezTo>
                  <a:cubicBezTo>
                    <a:pt x="201" y="3567"/>
                    <a:pt x="0" y="3952"/>
                    <a:pt x="101" y="4336"/>
                  </a:cubicBezTo>
                  <a:cubicBezTo>
                    <a:pt x="184" y="4670"/>
                    <a:pt x="518" y="4971"/>
                    <a:pt x="485" y="5322"/>
                  </a:cubicBezTo>
                  <a:cubicBezTo>
                    <a:pt x="452" y="5656"/>
                    <a:pt x="101" y="5890"/>
                    <a:pt x="67" y="6224"/>
                  </a:cubicBezTo>
                  <a:cubicBezTo>
                    <a:pt x="0" y="6625"/>
                    <a:pt x="401" y="6959"/>
                    <a:pt x="802" y="6993"/>
                  </a:cubicBezTo>
                  <a:cubicBezTo>
                    <a:pt x="835" y="6995"/>
                    <a:pt x="867" y="6996"/>
                    <a:pt x="899" y="6996"/>
                  </a:cubicBezTo>
                  <a:cubicBezTo>
                    <a:pt x="1265" y="6996"/>
                    <a:pt x="1616" y="6829"/>
                    <a:pt x="1939" y="6675"/>
                  </a:cubicBezTo>
                  <a:cubicBezTo>
                    <a:pt x="2274" y="6507"/>
                    <a:pt x="2624" y="6353"/>
                    <a:pt x="2988" y="6353"/>
                  </a:cubicBezTo>
                  <a:cubicBezTo>
                    <a:pt x="3022" y="6353"/>
                    <a:pt x="3057" y="6355"/>
                    <a:pt x="3092" y="6358"/>
                  </a:cubicBezTo>
                  <a:cubicBezTo>
                    <a:pt x="3543" y="6408"/>
                    <a:pt x="3927" y="6742"/>
                    <a:pt x="4328" y="6942"/>
                  </a:cubicBezTo>
                  <a:cubicBezTo>
                    <a:pt x="4676" y="7103"/>
                    <a:pt x="5046" y="7183"/>
                    <a:pt x="5413" y="7183"/>
                  </a:cubicBezTo>
                  <a:cubicBezTo>
                    <a:pt x="5997" y="7183"/>
                    <a:pt x="6573" y="6982"/>
                    <a:pt x="7035" y="6592"/>
                  </a:cubicBezTo>
                  <a:cubicBezTo>
                    <a:pt x="7319" y="6341"/>
                    <a:pt x="7553" y="5973"/>
                    <a:pt x="7452" y="5606"/>
                  </a:cubicBezTo>
                  <a:cubicBezTo>
                    <a:pt x="7352" y="5272"/>
                    <a:pt x="7001" y="5054"/>
                    <a:pt x="6884" y="4720"/>
                  </a:cubicBezTo>
                  <a:cubicBezTo>
                    <a:pt x="6701" y="4236"/>
                    <a:pt x="7085" y="3701"/>
                    <a:pt x="6985" y="3200"/>
                  </a:cubicBezTo>
                  <a:cubicBezTo>
                    <a:pt x="6851" y="2515"/>
                    <a:pt x="5965" y="2247"/>
                    <a:pt x="5615" y="1646"/>
                  </a:cubicBezTo>
                  <a:cubicBezTo>
                    <a:pt x="5431" y="1362"/>
                    <a:pt x="5397" y="1011"/>
                    <a:pt x="5247" y="710"/>
                  </a:cubicBezTo>
                  <a:cubicBezTo>
                    <a:pt x="5114" y="485"/>
                    <a:pt x="4866" y="281"/>
                    <a:pt x="4620" y="281"/>
                  </a:cubicBezTo>
                  <a:cubicBezTo>
                    <a:pt x="4555" y="281"/>
                    <a:pt x="4491" y="295"/>
                    <a:pt x="4428" y="326"/>
                  </a:cubicBezTo>
                  <a:lnTo>
                    <a:pt x="3710" y="58"/>
                  </a:lnTo>
                  <a:cubicBezTo>
                    <a:pt x="3561" y="20"/>
                    <a:pt x="3410" y="1"/>
                    <a:pt x="326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7"/>
            <p:cNvSpPr/>
            <p:nvPr/>
          </p:nvSpPr>
          <p:spPr>
            <a:xfrm>
              <a:off x="4743365" y="3381690"/>
              <a:ext cx="110348" cy="202973"/>
            </a:xfrm>
            <a:custGeom>
              <a:avLst/>
              <a:gdLst/>
              <a:ahLst/>
              <a:cxnLst/>
              <a:rect l="l" t="t" r="r" b="b"/>
              <a:pathLst>
                <a:path w="3443" h="6333" extrusionOk="0">
                  <a:moveTo>
                    <a:pt x="1354" y="0"/>
                  </a:moveTo>
                  <a:lnTo>
                    <a:pt x="1" y="1788"/>
                  </a:lnTo>
                  <a:lnTo>
                    <a:pt x="301" y="6333"/>
                  </a:lnTo>
                  <a:lnTo>
                    <a:pt x="2574" y="6182"/>
                  </a:lnTo>
                  <a:cubicBezTo>
                    <a:pt x="2524" y="5764"/>
                    <a:pt x="2507" y="5330"/>
                    <a:pt x="2524" y="4896"/>
                  </a:cubicBezTo>
                  <a:cubicBezTo>
                    <a:pt x="2524" y="4896"/>
                    <a:pt x="3443" y="4712"/>
                    <a:pt x="3409" y="3776"/>
                  </a:cubicBezTo>
                  <a:cubicBezTo>
                    <a:pt x="3376" y="2840"/>
                    <a:pt x="3125" y="685"/>
                    <a:pt x="3125" y="685"/>
                  </a:cubicBezTo>
                  <a:lnTo>
                    <a:pt x="1354" y="0"/>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7"/>
            <p:cNvSpPr/>
            <p:nvPr/>
          </p:nvSpPr>
          <p:spPr>
            <a:xfrm>
              <a:off x="4836919" y="3450758"/>
              <a:ext cx="8878" cy="5769"/>
            </a:xfrm>
            <a:custGeom>
              <a:avLst/>
              <a:gdLst/>
              <a:ahLst/>
              <a:cxnLst/>
              <a:rect l="l" t="t" r="r" b="b"/>
              <a:pathLst>
                <a:path w="277" h="180" extrusionOk="0">
                  <a:moveTo>
                    <a:pt x="139" y="0"/>
                  </a:moveTo>
                  <a:cubicBezTo>
                    <a:pt x="0" y="13"/>
                    <a:pt x="158" y="179"/>
                    <a:pt x="235" y="179"/>
                  </a:cubicBezTo>
                  <a:cubicBezTo>
                    <a:pt x="260" y="179"/>
                    <a:pt x="277" y="162"/>
                    <a:pt x="273" y="117"/>
                  </a:cubicBezTo>
                  <a:cubicBezTo>
                    <a:pt x="256" y="51"/>
                    <a:pt x="206" y="0"/>
                    <a:pt x="1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7"/>
            <p:cNvSpPr/>
            <p:nvPr/>
          </p:nvSpPr>
          <p:spPr>
            <a:xfrm>
              <a:off x="4830124" y="3446078"/>
              <a:ext cx="15544" cy="4711"/>
            </a:xfrm>
            <a:custGeom>
              <a:avLst/>
              <a:gdLst/>
              <a:ahLst/>
              <a:cxnLst/>
              <a:rect l="l" t="t" r="r" b="b"/>
              <a:pathLst>
                <a:path w="485" h="147" extrusionOk="0">
                  <a:moveTo>
                    <a:pt x="243" y="0"/>
                  </a:moveTo>
                  <a:cubicBezTo>
                    <a:pt x="176" y="0"/>
                    <a:pt x="109" y="21"/>
                    <a:pt x="50" y="63"/>
                  </a:cubicBezTo>
                  <a:cubicBezTo>
                    <a:pt x="17" y="96"/>
                    <a:pt x="0" y="130"/>
                    <a:pt x="17" y="146"/>
                  </a:cubicBezTo>
                  <a:cubicBezTo>
                    <a:pt x="34" y="146"/>
                    <a:pt x="117" y="80"/>
                    <a:pt x="251" y="80"/>
                  </a:cubicBezTo>
                  <a:cubicBezTo>
                    <a:pt x="355" y="80"/>
                    <a:pt x="446" y="132"/>
                    <a:pt x="476" y="132"/>
                  </a:cubicBezTo>
                  <a:cubicBezTo>
                    <a:pt x="480" y="132"/>
                    <a:pt x="483" y="132"/>
                    <a:pt x="485" y="130"/>
                  </a:cubicBezTo>
                  <a:cubicBezTo>
                    <a:pt x="485" y="113"/>
                    <a:pt x="468" y="96"/>
                    <a:pt x="435" y="63"/>
                  </a:cubicBezTo>
                  <a:cubicBezTo>
                    <a:pt x="376" y="21"/>
                    <a:pt x="309" y="0"/>
                    <a:pt x="24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7"/>
            <p:cNvSpPr/>
            <p:nvPr/>
          </p:nvSpPr>
          <p:spPr>
            <a:xfrm>
              <a:off x="4791921" y="3454507"/>
              <a:ext cx="8910" cy="5737"/>
            </a:xfrm>
            <a:custGeom>
              <a:avLst/>
              <a:gdLst/>
              <a:ahLst/>
              <a:cxnLst/>
              <a:rect l="l" t="t" r="r" b="b"/>
              <a:pathLst>
                <a:path w="278" h="179" extrusionOk="0">
                  <a:moveTo>
                    <a:pt x="140" y="0"/>
                  </a:moveTo>
                  <a:cubicBezTo>
                    <a:pt x="1" y="13"/>
                    <a:pt x="158" y="179"/>
                    <a:pt x="236" y="179"/>
                  </a:cubicBezTo>
                  <a:cubicBezTo>
                    <a:pt x="261" y="179"/>
                    <a:pt x="277" y="162"/>
                    <a:pt x="273" y="117"/>
                  </a:cubicBezTo>
                  <a:cubicBezTo>
                    <a:pt x="257" y="50"/>
                    <a:pt x="207" y="0"/>
                    <a:pt x="14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7"/>
            <p:cNvSpPr/>
            <p:nvPr/>
          </p:nvSpPr>
          <p:spPr>
            <a:xfrm>
              <a:off x="4785126" y="3450277"/>
              <a:ext cx="15576" cy="4359"/>
            </a:xfrm>
            <a:custGeom>
              <a:avLst/>
              <a:gdLst/>
              <a:ahLst/>
              <a:cxnLst/>
              <a:rect l="l" t="t" r="r" b="b"/>
              <a:pathLst>
                <a:path w="486" h="136" extrusionOk="0">
                  <a:moveTo>
                    <a:pt x="254" y="1"/>
                  </a:moveTo>
                  <a:cubicBezTo>
                    <a:pt x="184" y="1"/>
                    <a:pt x="113" y="21"/>
                    <a:pt x="51" y="66"/>
                  </a:cubicBezTo>
                  <a:cubicBezTo>
                    <a:pt x="18" y="99"/>
                    <a:pt x="1" y="132"/>
                    <a:pt x="18" y="132"/>
                  </a:cubicBezTo>
                  <a:cubicBezTo>
                    <a:pt x="19" y="134"/>
                    <a:pt x="22" y="135"/>
                    <a:pt x="26" y="135"/>
                  </a:cubicBezTo>
                  <a:cubicBezTo>
                    <a:pt x="53" y="135"/>
                    <a:pt x="133" y="82"/>
                    <a:pt x="251" y="82"/>
                  </a:cubicBezTo>
                  <a:cubicBezTo>
                    <a:pt x="265" y="80"/>
                    <a:pt x="278" y="80"/>
                    <a:pt x="290" y="80"/>
                  </a:cubicBezTo>
                  <a:cubicBezTo>
                    <a:pt x="377" y="80"/>
                    <a:pt x="450" y="118"/>
                    <a:pt x="477" y="118"/>
                  </a:cubicBezTo>
                  <a:cubicBezTo>
                    <a:pt x="481" y="118"/>
                    <a:pt x="483" y="118"/>
                    <a:pt x="485" y="116"/>
                  </a:cubicBezTo>
                  <a:cubicBezTo>
                    <a:pt x="485" y="116"/>
                    <a:pt x="469" y="82"/>
                    <a:pt x="435" y="49"/>
                  </a:cubicBezTo>
                  <a:cubicBezTo>
                    <a:pt x="380" y="17"/>
                    <a:pt x="317" y="1"/>
                    <a:pt x="25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7"/>
            <p:cNvSpPr/>
            <p:nvPr/>
          </p:nvSpPr>
          <p:spPr>
            <a:xfrm>
              <a:off x="4814580" y="3451815"/>
              <a:ext cx="13974" cy="35928"/>
            </a:xfrm>
            <a:custGeom>
              <a:avLst/>
              <a:gdLst/>
              <a:ahLst/>
              <a:cxnLst/>
              <a:rect l="l" t="t" r="r" b="b"/>
              <a:pathLst>
                <a:path w="436" h="1121" extrusionOk="0">
                  <a:moveTo>
                    <a:pt x="1" y="1"/>
                  </a:moveTo>
                  <a:cubicBezTo>
                    <a:pt x="68" y="235"/>
                    <a:pt x="151" y="452"/>
                    <a:pt x="251" y="669"/>
                  </a:cubicBezTo>
                  <a:lnTo>
                    <a:pt x="352" y="937"/>
                  </a:lnTo>
                  <a:cubicBezTo>
                    <a:pt x="385" y="970"/>
                    <a:pt x="385" y="1003"/>
                    <a:pt x="385" y="1037"/>
                  </a:cubicBezTo>
                  <a:cubicBezTo>
                    <a:pt x="385" y="1053"/>
                    <a:pt x="352" y="1070"/>
                    <a:pt x="318" y="1070"/>
                  </a:cubicBezTo>
                  <a:cubicBezTo>
                    <a:pt x="251" y="1087"/>
                    <a:pt x="185" y="1104"/>
                    <a:pt x="118" y="1120"/>
                  </a:cubicBezTo>
                  <a:lnTo>
                    <a:pt x="318" y="1120"/>
                  </a:lnTo>
                  <a:cubicBezTo>
                    <a:pt x="335" y="1104"/>
                    <a:pt x="368" y="1104"/>
                    <a:pt x="385" y="1104"/>
                  </a:cubicBezTo>
                  <a:cubicBezTo>
                    <a:pt x="402" y="1087"/>
                    <a:pt x="418" y="1070"/>
                    <a:pt x="435" y="1053"/>
                  </a:cubicBezTo>
                  <a:cubicBezTo>
                    <a:pt x="435" y="1003"/>
                    <a:pt x="435" y="953"/>
                    <a:pt x="402" y="920"/>
                  </a:cubicBezTo>
                  <a:lnTo>
                    <a:pt x="302" y="652"/>
                  </a:lnTo>
                  <a:cubicBezTo>
                    <a:pt x="218" y="435"/>
                    <a:pt x="118" y="20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7"/>
            <p:cNvSpPr/>
            <p:nvPr/>
          </p:nvSpPr>
          <p:spPr>
            <a:xfrm>
              <a:off x="4781921" y="3528928"/>
              <a:ext cx="40191" cy="17628"/>
            </a:xfrm>
            <a:custGeom>
              <a:avLst/>
              <a:gdLst/>
              <a:ahLst/>
              <a:cxnLst/>
              <a:rect l="l" t="t" r="r" b="b"/>
              <a:pathLst>
                <a:path w="1254" h="550" extrusionOk="0">
                  <a:moveTo>
                    <a:pt x="1" y="1"/>
                  </a:moveTo>
                  <a:cubicBezTo>
                    <a:pt x="1" y="1"/>
                    <a:pt x="282" y="550"/>
                    <a:pt x="1038" y="550"/>
                  </a:cubicBezTo>
                  <a:cubicBezTo>
                    <a:pt x="1106" y="550"/>
                    <a:pt x="1178" y="545"/>
                    <a:pt x="1254" y="536"/>
                  </a:cubicBezTo>
                  <a:lnTo>
                    <a:pt x="1254" y="302"/>
                  </a:lnTo>
                  <a:cubicBezTo>
                    <a:pt x="1205" y="305"/>
                    <a:pt x="1155" y="307"/>
                    <a:pt x="1106" y="307"/>
                  </a:cubicBezTo>
                  <a:cubicBezTo>
                    <a:pt x="718" y="307"/>
                    <a:pt x="327" y="193"/>
                    <a:pt x="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7"/>
            <p:cNvSpPr/>
            <p:nvPr/>
          </p:nvSpPr>
          <p:spPr>
            <a:xfrm>
              <a:off x="4804965" y="3492711"/>
              <a:ext cx="12884" cy="8942"/>
            </a:xfrm>
            <a:custGeom>
              <a:avLst/>
              <a:gdLst/>
              <a:ahLst/>
              <a:cxnLst/>
              <a:rect l="l" t="t" r="r" b="b"/>
              <a:pathLst>
                <a:path w="402" h="279" extrusionOk="0">
                  <a:moveTo>
                    <a:pt x="165" y="0"/>
                  </a:moveTo>
                  <a:cubicBezTo>
                    <a:pt x="131" y="0"/>
                    <a:pt x="96" y="9"/>
                    <a:pt x="67" y="28"/>
                  </a:cubicBezTo>
                  <a:cubicBezTo>
                    <a:pt x="17" y="45"/>
                    <a:pt x="0" y="112"/>
                    <a:pt x="0" y="162"/>
                  </a:cubicBezTo>
                  <a:cubicBezTo>
                    <a:pt x="17" y="229"/>
                    <a:pt x="84" y="279"/>
                    <a:pt x="150" y="279"/>
                  </a:cubicBezTo>
                  <a:cubicBezTo>
                    <a:pt x="201" y="279"/>
                    <a:pt x="267" y="279"/>
                    <a:pt x="334" y="245"/>
                  </a:cubicBezTo>
                  <a:cubicBezTo>
                    <a:pt x="351" y="245"/>
                    <a:pt x="368" y="245"/>
                    <a:pt x="384" y="229"/>
                  </a:cubicBezTo>
                  <a:cubicBezTo>
                    <a:pt x="401" y="212"/>
                    <a:pt x="401" y="195"/>
                    <a:pt x="401" y="178"/>
                  </a:cubicBezTo>
                  <a:cubicBezTo>
                    <a:pt x="368" y="95"/>
                    <a:pt x="317" y="28"/>
                    <a:pt x="234" y="11"/>
                  </a:cubicBezTo>
                  <a:cubicBezTo>
                    <a:pt x="213" y="4"/>
                    <a:pt x="190" y="0"/>
                    <a:pt x="165"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7"/>
            <p:cNvSpPr/>
            <p:nvPr/>
          </p:nvSpPr>
          <p:spPr>
            <a:xfrm>
              <a:off x="4806023" y="3488256"/>
              <a:ext cx="14487" cy="12339"/>
            </a:xfrm>
            <a:custGeom>
              <a:avLst/>
              <a:gdLst/>
              <a:ahLst/>
              <a:cxnLst/>
              <a:rect l="l" t="t" r="r" b="b"/>
              <a:pathLst>
                <a:path w="452" h="385" extrusionOk="0">
                  <a:moveTo>
                    <a:pt x="17" y="0"/>
                  </a:moveTo>
                  <a:cubicBezTo>
                    <a:pt x="17" y="0"/>
                    <a:pt x="0" y="33"/>
                    <a:pt x="17" y="100"/>
                  </a:cubicBezTo>
                  <a:cubicBezTo>
                    <a:pt x="17" y="184"/>
                    <a:pt x="67" y="251"/>
                    <a:pt x="134" y="301"/>
                  </a:cubicBezTo>
                  <a:cubicBezTo>
                    <a:pt x="184" y="351"/>
                    <a:pt x="268" y="384"/>
                    <a:pt x="351" y="384"/>
                  </a:cubicBezTo>
                  <a:cubicBezTo>
                    <a:pt x="418" y="384"/>
                    <a:pt x="452" y="351"/>
                    <a:pt x="452" y="351"/>
                  </a:cubicBezTo>
                  <a:cubicBezTo>
                    <a:pt x="452" y="334"/>
                    <a:pt x="301" y="351"/>
                    <a:pt x="168" y="251"/>
                  </a:cubicBezTo>
                  <a:cubicBezTo>
                    <a:pt x="51" y="150"/>
                    <a:pt x="34"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7"/>
            <p:cNvSpPr/>
            <p:nvPr/>
          </p:nvSpPr>
          <p:spPr>
            <a:xfrm>
              <a:off x="4723558" y="3375793"/>
              <a:ext cx="124258" cy="125860"/>
            </a:xfrm>
            <a:custGeom>
              <a:avLst/>
              <a:gdLst/>
              <a:ahLst/>
              <a:cxnLst/>
              <a:rect l="l" t="t" r="r" b="b"/>
              <a:pathLst>
                <a:path w="3877" h="3927" extrusionOk="0">
                  <a:moveTo>
                    <a:pt x="2423" y="0"/>
                  </a:moveTo>
                  <a:cubicBezTo>
                    <a:pt x="1671" y="17"/>
                    <a:pt x="953" y="368"/>
                    <a:pt x="502" y="986"/>
                  </a:cubicBezTo>
                  <a:cubicBezTo>
                    <a:pt x="117" y="1487"/>
                    <a:pt x="0" y="2139"/>
                    <a:pt x="184" y="2757"/>
                  </a:cubicBezTo>
                  <a:cubicBezTo>
                    <a:pt x="268" y="2958"/>
                    <a:pt x="485" y="3910"/>
                    <a:pt x="719" y="3927"/>
                  </a:cubicBezTo>
                  <a:cubicBezTo>
                    <a:pt x="721" y="3927"/>
                    <a:pt x="723" y="3927"/>
                    <a:pt x="725" y="3927"/>
                  </a:cubicBezTo>
                  <a:cubicBezTo>
                    <a:pt x="971" y="3927"/>
                    <a:pt x="1087" y="2972"/>
                    <a:pt x="1153" y="2740"/>
                  </a:cubicBezTo>
                  <a:cubicBezTo>
                    <a:pt x="1203" y="2506"/>
                    <a:pt x="1187" y="2256"/>
                    <a:pt x="1253" y="2022"/>
                  </a:cubicBezTo>
                  <a:cubicBezTo>
                    <a:pt x="1402" y="2108"/>
                    <a:pt x="1565" y="2150"/>
                    <a:pt x="1727" y="2150"/>
                  </a:cubicBezTo>
                  <a:cubicBezTo>
                    <a:pt x="1912" y="2150"/>
                    <a:pt x="2096" y="2095"/>
                    <a:pt x="2256" y="1989"/>
                  </a:cubicBezTo>
                  <a:cubicBezTo>
                    <a:pt x="2540" y="1805"/>
                    <a:pt x="2791" y="1537"/>
                    <a:pt x="2974" y="1253"/>
                  </a:cubicBezTo>
                  <a:lnTo>
                    <a:pt x="2974" y="1253"/>
                  </a:lnTo>
                  <a:lnTo>
                    <a:pt x="2757" y="1821"/>
                  </a:lnTo>
                  <a:cubicBezTo>
                    <a:pt x="3325" y="1788"/>
                    <a:pt x="3776" y="1337"/>
                    <a:pt x="3810" y="769"/>
                  </a:cubicBezTo>
                  <a:lnTo>
                    <a:pt x="3877" y="936"/>
                  </a:lnTo>
                  <a:cubicBezTo>
                    <a:pt x="3793" y="669"/>
                    <a:pt x="3609" y="418"/>
                    <a:pt x="3375" y="268"/>
                  </a:cubicBezTo>
                  <a:cubicBezTo>
                    <a:pt x="3091" y="84"/>
                    <a:pt x="2757" y="0"/>
                    <a:pt x="242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7"/>
            <p:cNvSpPr/>
            <p:nvPr/>
          </p:nvSpPr>
          <p:spPr>
            <a:xfrm>
              <a:off x="4831727" y="3386497"/>
              <a:ext cx="92144" cy="146212"/>
            </a:xfrm>
            <a:custGeom>
              <a:avLst/>
              <a:gdLst/>
              <a:ahLst/>
              <a:cxnLst/>
              <a:rect l="l" t="t" r="r" b="b"/>
              <a:pathLst>
                <a:path w="2875" h="4562" extrusionOk="0">
                  <a:moveTo>
                    <a:pt x="0" y="0"/>
                  </a:moveTo>
                  <a:lnTo>
                    <a:pt x="0" y="0"/>
                  </a:lnTo>
                  <a:cubicBezTo>
                    <a:pt x="17" y="17"/>
                    <a:pt x="34" y="34"/>
                    <a:pt x="51" y="51"/>
                  </a:cubicBezTo>
                  <a:cubicBezTo>
                    <a:pt x="84" y="101"/>
                    <a:pt x="134" y="134"/>
                    <a:pt x="184" y="184"/>
                  </a:cubicBezTo>
                  <a:cubicBezTo>
                    <a:pt x="268" y="234"/>
                    <a:pt x="368" y="268"/>
                    <a:pt x="452" y="301"/>
                  </a:cubicBezTo>
                  <a:cubicBezTo>
                    <a:pt x="569" y="351"/>
                    <a:pt x="686" y="385"/>
                    <a:pt x="819" y="452"/>
                  </a:cubicBezTo>
                  <a:cubicBezTo>
                    <a:pt x="970" y="502"/>
                    <a:pt x="1087" y="602"/>
                    <a:pt x="1170" y="736"/>
                  </a:cubicBezTo>
                  <a:cubicBezTo>
                    <a:pt x="1270" y="886"/>
                    <a:pt x="1320" y="1053"/>
                    <a:pt x="1304" y="1237"/>
                  </a:cubicBezTo>
                  <a:cubicBezTo>
                    <a:pt x="1270" y="1437"/>
                    <a:pt x="1254" y="1638"/>
                    <a:pt x="1254" y="1838"/>
                  </a:cubicBezTo>
                  <a:cubicBezTo>
                    <a:pt x="1270" y="1955"/>
                    <a:pt x="1320" y="2056"/>
                    <a:pt x="1404" y="2139"/>
                  </a:cubicBezTo>
                  <a:cubicBezTo>
                    <a:pt x="1488" y="2223"/>
                    <a:pt x="1604" y="2256"/>
                    <a:pt x="1721" y="2273"/>
                  </a:cubicBezTo>
                  <a:cubicBezTo>
                    <a:pt x="2139" y="2323"/>
                    <a:pt x="2490" y="2574"/>
                    <a:pt x="2657" y="2958"/>
                  </a:cubicBezTo>
                  <a:cubicBezTo>
                    <a:pt x="2807" y="3259"/>
                    <a:pt x="2807" y="3609"/>
                    <a:pt x="2657" y="3910"/>
                  </a:cubicBezTo>
                  <a:cubicBezTo>
                    <a:pt x="2574" y="4127"/>
                    <a:pt x="2423" y="4294"/>
                    <a:pt x="2239" y="4428"/>
                  </a:cubicBezTo>
                  <a:cubicBezTo>
                    <a:pt x="2106" y="4512"/>
                    <a:pt x="2022" y="4545"/>
                    <a:pt x="2022" y="4562"/>
                  </a:cubicBezTo>
                  <a:cubicBezTo>
                    <a:pt x="2039" y="4545"/>
                    <a:pt x="2056" y="4545"/>
                    <a:pt x="2089" y="4545"/>
                  </a:cubicBezTo>
                  <a:cubicBezTo>
                    <a:pt x="2139" y="4512"/>
                    <a:pt x="2189" y="4478"/>
                    <a:pt x="2256" y="4445"/>
                  </a:cubicBezTo>
                  <a:cubicBezTo>
                    <a:pt x="2457" y="4328"/>
                    <a:pt x="2607" y="4144"/>
                    <a:pt x="2707" y="3944"/>
                  </a:cubicBezTo>
                  <a:cubicBezTo>
                    <a:pt x="2874" y="3626"/>
                    <a:pt x="2874" y="3242"/>
                    <a:pt x="2724" y="2924"/>
                  </a:cubicBezTo>
                  <a:cubicBezTo>
                    <a:pt x="2640" y="2741"/>
                    <a:pt x="2507" y="2574"/>
                    <a:pt x="2340" y="2457"/>
                  </a:cubicBezTo>
                  <a:cubicBezTo>
                    <a:pt x="2173" y="2323"/>
                    <a:pt x="1955" y="2223"/>
                    <a:pt x="1738" y="2206"/>
                  </a:cubicBezTo>
                  <a:cubicBezTo>
                    <a:pt x="1621" y="2189"/>
                    <a:pt x="1538" y="2156"/>
                    <a:pt x="1454" y="2089"/>
                  </a:cubicBezTo>
                  <a:cubicBezTo>
                    <a:pt x="1387" y="2022"/>
                    <a:pt x="1337" y="1922"/>
                    <a:pt x="1320" y="1822"/>
                  </a:cubicBezTo>
                  <a:cubicBezTo>
                    <a:pt x="1320" y="1638"/>
                    <a:pt x="1337" y="1437"/>
                    <a:pt x="1371" y="1237"/>
                  </a:cubicBezTo>
                  <a:cubicBezTo>
                    <a:pt x="1371" y="1053"/>
                    <a:pt x="1320" y="869"/>
                    <a:pt x="1220" y="702"/>
                  </a:cubicBezTo>
                  <a:cubicBezTo>
                    <a:pt x="1120" y="568"/>
                    <a:pt x="986" y="468"/>
                    <a:pt x="836" y="401"/>
                  </a:cubicBezTo>
                  <a:cubicBezTo>
                    <a:pt x="702" y="335"/>
                    <a:pt x="585" y="301"/>
                    <a:pt x="468" y="268"/>
                  </a:cubicBezTo>
                  <a:cubicBezTo>
                    <a:pt x="368" y="234"/>
                    <a:pt x="284" y="201"/>
                    <a:pt x="201" y="151"/>
                  </a:cubicBezTo>
                  <a:cubicBezTo>
                    <a:pt x="134" y="117"/>
                    <a:pt x="67" y="51"/>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7"/>
            <p:cNvSpPr/>
            <p:nvPr/>
          </p:nvSpPr>
          <p:spPr>
            <a:xfrm>
              <a:off x="4673752" y="3408996"/>
              <a:ext cx="67497" cy="177269"/>
            </a:xfrm>
            <a:custGeom>
              <a:avLst/>
              <a:gdLst/>
              <a:ahLst/>
              <a:cxnLst/>
              <a:rect l="l" t="t" r="r" b="b"/>
              <a:pathLst>
                <a:path w="2106" h="5531" extrusionOk="0">
                  <a:moveTo>
                    <a:pt x="2106" y="0"/>
                  </a:moveTo>
                  <a:cubicBezTo>
                    <a:pt x="2089" y="84"/>
                    <a:pt x="2089" y="167"/>
                    <a:pt x="2056" y="251"/>
                  </a:cubicBezTo>
                  <a:cubicBezTo>
                    <a:pt x="1989" y="485"/>
                    <a:pt x="1872" y="702"/>
                    <a:pt x="1705" y="869"/>
                  </a:cubicBezTo>
                  <a:cubicBezTo>
                    <a:pt x="1487" y="1103"/>
                    <a:pt x="1187" y="1303"/>
                    <a:pt x="886" y="1587"/>
                  </a:cubicBezTo>
                  <a:cubicBezTo>
                    <a:pt x="719" y="1738"/>
                    <a:pt x="585" y="1922"/>
                    <a:pt x="502" y="2122"/>
                  </a:cubicBezTo>
                  <a:cubicBezTo>
                    <a:pt x="385" y="2339"/>
                    <a:pt x="368" y="2573"/>
                    <a:pt x="435" y="2807"/>
                  </a:cubicBezTo>
                  <a:cubicBezTo>
                    <a:pt x="518" y="3041"/>
                    <a:pt x="669" y="3225"/>
                    <a:pt x="669" y="3442"/>
                  </a:cubicBezTo>
                  <a:cubicBezTo>
                    <a:pt x="685" y="3643"/>
                    <a:pt x="585" y="3843"/>
                    <a:pt x="401" y="3960"/>
                  </a:cubicBezTo>
                  <a:cubicBezTo>
                    <a:pt x="318" y="4010"/>
                    <a:pt x="234" y="4077"/>
                    <a:pt x="168" y="4144"/>
                  </a:cubicBezTo>
                  <a:cubicBezTo>
                    <a:pt x="101" y="4211"/>
                    <a:pt x="51" y="4311"/>
                    <a:pt x="34" y="4411"/>
                  </a:cubicBezTo>
                  <a:cubicBezTo>
                    <a:pt x="0" y="4578"/>
                    <a:pt x="34" y="4762"/>
                    <a:pt x="101" y="4912"/>
                  </a:cubicBezTo>
                  <a:cubicBezTo>
                    <a:pt x="168" y="5046"/>
                    <a:pt x="268" y="5146"/>
                    <a:pt x="385" y="5247"/>
                  </a:cubicBezTo>
                  <a:cubicBezTo>
                    <a:pt x="468" y="5313"/>
                    <a:pt x="552" y="5364"/>
                    <a:pt x="635" y="5414"/>
                  </a:cubicBezTo>
                  <a:cubicBezTo>
                    <a:pt x="719" y="5464"/>
                    <a:pt x="786" y="5497"/>
                    <a:pt x="819" y="5514"/>
                  </a:cubicBezTo>
                  <a:cubicBezTo>
                    <a:pt x="836" y="5514"/>
                    <a:pt x="869" y="5531"/>
                    <a:pt x="886" y="5531"/>
                  </a:cubicBezTo>
                  <a:cubicBezTo>
                    <a:pt x="886" y="5531"/>
                    <a:pt x="802" y="5481"/>
                    <a:pt x="652" y="5397"/>
                  </a:cubicBezTo>
                  <a:cubicBezTo>
                    <a:pt x="452" y="5280"/>
                    <a:pt x="268" y="5096"/>
                    <a:pt x="151" y="4896"/>
                  </a:cubicBezTo>
                  <a:cubicBezTo>
                    <a:pt x="84" y="4745"/>
                    <a:pt x="67" y="4578"/>
                    <a:pt x="84" y="4411"/>
                  </a:cubicBezTo>
                  <a:cubicBezTo>
                    <a:pt x="117" y="4328"/>
                    <a:pt x="151" y="4244"/>
                    <a:pt x="218" y="4177"/>
                  </a:cubicBezTo>
                  <a:cubicBezTo>
                    <a:pt x="284" y="4110"/>
                    <a:pt x="351" y="4060"/>
                    <a:pt x="435" y="4010"/>
                  </a:cubicBezTo>
                  <a:cubicBezTo>
                    <a:pt x="635" y="3877"/>
                    <a:pt x="752" y="3659"/>
                    <a:pt x="752" y="3442"/>
                  </a:cubicBezTo>
                  <a:cubicBezTo>
                    <a:pt x="736" y="3191"/>
                    <a:pt x="569" y="3008"/>
                    <a:pt x="502" y="2790"/>
                  </a:cubicBezTo>
                  <a:cubicBezTo>
                    <a:pt x="435" y="2573"/>
                    <a:pt x="452" y="2339"/>
                    <a:pt x="552" y="2139"/>
                  </a:cubicBezTo>
                  <a:cubicBezTo>
                    <a:pt x="652" y="1955"/>
                    <a:pt x="769" y="1788"/>
                    <a:pt x="919" y="1638"/>
                  </a:cubicBezTo>
                  <a:cubicBezTo>
                    <a:pt x="1220" y="1354"/>
                    <a:pt x="1521" y="1136"/>
                    <a:pt x="1738" y="902"/>
                  </a:cubicBezTo>
                  <a:cubicBezTo>
                    <a:pt x="1905" y="719"/>
                    <a:pt x="2022" y="501"/>
                    <a:pt x="2089" y="267"/>
                  </a:cubicBezTo>
                  <a:cubicBezTo>
                    <a:pt x="2106" y="201"/>
                    <a:pt x="2106" y="134"/>
                    <a:pt x="2106" y="67"/>
                  </a:cubicBezTo>
                  <a:cubicBezTo>
                    <a:pt x="2106" y="34"/>
                    <a:pt x="2106" y="17"/>
                    <a:pt x="210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7"/>
            <p:cNvSpPr/>
            <p:nvPr/>
          </p:nvSpPr>
          <p:spPr>
            <a:xfrm>
              <a:off x="4836534" y="3403003"/>
              <a:ext cx="13974" cy="34390"/>
            </a:xfrm>
            <a:custGeom>
              <a:avLst/>
              <a:gdLst/>
              <a:ahLst/>
              <a:cxnLst/>
              <a:rect l="l" t="t" r="r" b="b"/>
              <a:pathLst>
                <a:path w="436" h="1073" extrusionOk="0">
                  <a:moveTo>
                    <a:pt x="71" y="0"/>
                  </a:moveTo>
                  <a:cubicBezTo>
                    <a:pt x="64" y="0"/>
                    <a:pt x="58" y="1"/>
                    <a:pt x="51" y="3"/>
                  </a:cubicBezTo>
                  <a:cubicBezTo>
                    <a:pt x="1" y="20"/>
                    <a:pt x="1" y="87"/>
                    <a:pt x="18" y="137"/>
                  </a:cubicBezTo>
                  <a:cubicBezTo>
                    <a:pt x="18" y="304"/>
                    <a:pt x="51" y="471"/>
                    <a:pt x="101" y="638"/>
                  </a:cubicBezTo>
                  <a:cubicBezTo>
                    <a:pt x="151" y="789"/>
                    <a:pt x="268" y="939"/>
                    <a:pt x="402" y="1039"/>
                  </a:cubicBezTo>
                  <a:lnTo>
                    <a:pt x="368" y="1056"/>
                  </a:lnTo>
                  <a:lnTo>
                    <a:pt x="402" y="1073"/>
                  </a:lnTo>
                  <a:cubicBezTo>
                    <a:pt x="435" y="722"/>
                    <a:pt x="352" y="371"/>
                    <a:pt x="168" y="70"/>
                  </a:cubicBezTo>
                  <a:cubicBezTo>
                    <a:pt x="139" y="41"/>
                    <a:pt x="110" y="0"/>
                    <a:pt x="7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7"/>
            <p:cNvSpPr/>
            <p:nvPr/>
          </p:nvSpPr>
          <p:spPr>
            <a:xfrm>
              <a:off x="4703206" y="3358454"/>
              <a:ext cx="56248" cy="51408"/>
            </a:xfrm>
            <a:custGeom>
              <a:avLst/>
              <a:gdLst/>
              <a:ahLst/>
              <a:cxnLst/>
              <a:rect l="l" t="t" r="r" b="b"/>
              <a:pathLst>
                <a:path w="1755" h="1604" extrusionOk="0">
                  <a:moveTo>
                    <a:pt x="773" y="1"/>
                  </a:moveTo>
                  <a:cubicBezTo>
                    <a:pt x="624" y="1"/>
                    <a:pt x="472" y="41"/>
                    <a:pt x="335" y="124"/>
                  </a:cubicBezTo>
                  <a:cubicBezTo>
                    <a:pt x="184" y="207"/>
                    <a:pt x="84" y="357"/>
                    <a:pt x="34" y="525"/>
                  </a:cubicBezTo>
                  <a:cubicBezTo>
                    <a:pt x="0" y="708"/>
                    <a:pt x="34" y="909"/>
                    <a:pt x="134" y="1059"/>
                  </a:cubicBezTo>
                  <a:cubicBezTo>
                    <a:pt x="234" y="1226"/>
                    <a:pt x="385" y="1343"/>
                    <a:pt x="552" y="1443"/>
                  </a:cubicBezTo>
                  <a:cubicBezTo>
                    <a:pt x="712" y="1550"/>
                    <a:pt x="905" y="1604"/>
                    <a:pt x="1104" y="1604"/>
                  </a:cubicBezTo>
                  <a:cubicBezTo>
                    <a:pt x="1153" y="1604"/>
                    <a:pt x="1203" y="1601"/>
                    <a:pt x="1254" y="1594"/>
                  </a:cubicBezTo>
                  <a:cubicBezTo>
                    <a:pt x="1504" y="1560"/>
                    <a:pt x="1705" y="1377"/>
                    <a:pt x="1755" y="1126"/>
                  </a:cubicBezTo>
                  <a:lnTo>
                    <a:pt x="1755" y="1126"/>
                  </a:lnTo>
                  <a:lnTo>
                    <a:pt x="1304" y="1226"/>
                  </a:lnTo>
                  <a:cubicBezTo>
                    <a:pt x="1571" y="959"/>
                    <a:pt x="1604" y="525"/>
                    <a:pt x="1354" y="240"/>
                  </a:cubicBezTo>
                  <a:cubicBezTo>
                    <a:pt x="1196" y="83"/>
                    <a:pt x="987" y="1"/>
                    <a:pt x="77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7"/>
            <p:cNvSpPr/>
            <p:nvPr/>
          </p:nvSpPr>
          <p:spPr>
            <a:xfrm>
              <a:off x="4639491" y="3570945"/>
              <a:ext cx="326686" cy="362870"/>
            </a:xfrm>
            <a:custGeom>
              <a:avLst/>
              <a:gdLst/>
              <a:ahLst/>
              <a:cxnLst/>
              <a:rect l="l" t="t" r="r" b="b"/>
              <a:pathLst>
                <a:path w="10193" h="11322" extrusionOk="0">
                  <a:moveTo>
                    <a:pt x="6153" y="0"/>
                  </a:moveTo>
                  <a:cubicBezTo>
                    <a:pt x="5764" y="0"/>
                    <a:pt x="5497" y="60"/>
                    <a:pt x="5497" y="60"/>
                  </a:cubicBezTo>
                  <a:lnTo>
                    <a:pt x="3308" y="260"/>
                  </a:lnTo>
                  <a:cubicBezTo>
                    <a:pt x="3308" y="260"/>
                    <a:pt x="518" y="595"/>
                    <a:pt x="301" y="2600"/>
                  </a:cubicBezTo>
                  <a:lnTo>
                    <a:pt x="0" y="5056"/>
                  </a:lnTo>
                  <a:lnTo>
                    <a:pt x="1370" y="4956"/>
                  </a:lnTo>
                  <a:lnTo>
                    <a:pt x="1738" y="8247"/>
                  </a:lnTo>
                  <a:cubicBezTo>
                    <a:pt x="1237" y="9200"/>
                    <a:pt x="952" y="10252"/>
                    <a:pt x="902" y="11321"/>
                  </a:cubicBezTo>
                  <a:lnTo>
                    <a:pt x="8104" y="11071"/>
                  </a:lnTo>
                  <a:lnTo>
                    <a:pt x="7168" y="7963"/>
                  </a:lnTo>
                  <a:lnTo>
                    <a:pt x="7235" y="5975"/>
                  </a:lnTo>
                  <a:cubicBezTo>
                    <a:pt x="7235" y="5975"/>
                    <a:pt x="7887" y="5641"/>
                    <a:pt x="7853" y="4989"/>
                  </a:cubicBezTo>
                  <a:cubicBezTo>
                    <a:pt x="7825" y="4770"/>
                    <a:pt x="7769" y="4557"/>
                    <a:pt x="7686" y="4355"/>
                  </a:cubicBezTo>
                  <a:lnTo>
                    <a:pt x="7686" y="4355"/>
                  </a:lnTo>
                  <a:lnTo>
                    <a:pt x="8521" y="5908"/>
                  </a:lnTo>
                  <a:lnTo>
                    <a:pt x="10192" y="3836"/>
                  </a:lnTo>
                  <a:cubicBezTo>
                    <a:pt x="10192" y="3836"/>
                    <a:pt x="8388" y="962"/>
                    <a:pt x="8204" y="778"/>
                  </a:cubicBezTo>
                  <a:cubicBezTo>
                    <a:pt x="7566" y="131"/>
                    <a:pt x="6727" y="0"/>
                    <a:pt x="6153"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7"/>
            <p:cNvSpPr/>
            <p:nvPr/>
          </p:nvSpPr>
          <p:spPr>
            <a:xfrm>
              <a:off x="4653946" y="3634436"/>
              <a:ext cx="274188" cy="35896"/>
            </a:xfrm>
            <a:custGeom>
              <a:avLst/>
              <a:gdLst/>
              <a:ahLst/>
              <a:cxnLst/>
              <a:rect l="l" t="t" r="r" b="b"/>
              <a:pathLst>
                <a:path w="8555" h="1120" extrusionOk="0">
                  <a:moveTo>
                    <a:pt x="0" y="0"/>
                  </a:moveTo>
                  <a:cubicBezTo>
                    <a:pt x="50" y="117"/>
                    <a:pt x="100" y="234"/>
                    <a:pt x="184" y="335"/>
                  </a:cubicBezTo>
                  <a:cubicBezTo>
                    <a:pt x="385" y="619"/>
                    <a:pt x="652" y="836"/>
                    <a:pt x="969" y="970"/>
                  </a:cubicBezTo>
                  <a:cubicBezTo>
                    <a:pt x="1187" y="1053"/>
                    <a:pt x="1420" y="1120"/>
                    <a:pt x="1654" y="1120"/>
                  </a:cubicBezTo>
                  <a:cubicBezTo>
                    <a:pt x="1922" y="1120"/>
                    <a:pt x="2189" y="1070"/>
                    <a:pt x="2440" y="970"/>
                  </a:cubicBezTo>
                  <a:cubicBezTo>
                    <a:pt x="2991" y="786"/>
                    <a:pt x="3509" y="435"/>
                    <a:pt x="4144" y="284"/>
                  </a:cubicBezTo>
                  <a:cubicBezTo>
                    <a:pt x="4388" y="229"/>
                    <a:pt x="4638" y="202"/>
                    <a:pt x="4889" y="202"/>
                  </a:cubicBezTo>
                  <a:cubicBezTo>
                    <a:pt x="5239" y="202"/>
                    <a:pt x="5591" y="254"/>
                    <a:pt x="5932" y="351"/>
                  </a:cubicBezTo>
                  <a:cubicBezTo>
                    <a:pt x="6199" y="435"/>
                    <a:pt x="6450" y="552"/>
                    <a:pt x="6684" y="635"/>
                  </a:cubicBezTo>
                  <a:cubicBezTo>
                    <a:pt x="6901" y="719"/>
                    <a:pt x="7135" y="786"/>
                    <a:pt x="7369" y="819"/>
                  </a:cubicBezTo>
                  <a:cubicBezTo>
                    <a:pt x="7426" y="828"/>
                    <a:pt x="7484" y="832"/>
                    <a:pt x="7542" y="832"/>
                  </a:cubicBezTo>
                  <a:cubicBezTo>
                    <a:pt x="7821" y="832"/>
                    <a:pt x="8102" y="735"/>
                    <a:pt x="8338" y="569"/>
                  </a:cubicBezTo>
                  <a:cubicBezTo>
                    <a:pt x="8405" y="502"/>
                    <a:pt x="8471" y="435"/>
                    <a:pt x="8522" y="368"/>
                  </a:cubicBezTo>
                  <a:cubicBezTo>
                    <a:pt x="8538" y="335"/>
                    <a:pt x="8555" y="301"/>
                    <a:pt x="8555" y="268"/>
                  </a:cubicBezTo>
                  <a:lnTo>
                    <a:pt x="8555" y="268"/>
                  </a:lnTo>
                  <a:cubicBezTo>
                    <a:pt x="8488" y="385"/>
                    <a:pt x="8421" y="468"/>
                    <a:pt x="8321" y="552"/>
                  </a:cubicBezTo>
                  <a:cubicBezTo>
                    <a:pt x="8092" y="700"/>
                    <a:pt x="7829" y="783"/>
                    <a:pt x="7561" y="783"/>
                  </a:cubicBezTo>
                  <a:cubicBezTo>
                    <a:pt x="7497" y="783"/>
                    <a:pt x="7433" y="779"/>
                    <a:pt x="7369" y="769"/>
                  </a:cubicBezTo>
                  <a:cubicBezTo>
                    <a:pt x="7135" y="736"/>
                    <a:pt x="6918" y="669"/>
                    <a:pt x="6700" y="585"/>
                  </a:cubicBezTo>
                  <a:cubicBezTo>
                    <a:pt x="6466" y="485"/>
                    <a:pt x="6233" y="385"/>
                    <a:pt x="5948" y="301"/>
                  </a:cubicBezTo>
                  <a:cubicBezTo>
                    <a:pt x="5612" y="186"/>
                    <a:pt x="5259" y="131"/>
                    <a:pt x="4905" y="131"/>
                  </a:cubicBezTo>
                  <a:cubicBezTo>
                    <a:pt x="4644" y="131"/>
                    <a:pt x="4383" y="161"/>
                    <a:pt x="4127" y="218"/>
                  </a:cubicBezTo>
                  <a:cubicBezTo>
                    <a:pt x="3476" y="368"/>
                    <a:pt x="2958" y="736"/>
                    <a:pt x="2423" y="919"/>
                  </a:cubicBezTo>
                  <a:cubicBezTo>
                    <a:pt x="2172" y="1003"/>
                    <a:pt x="1922" y="1053"/>
                    <a:pt x="1654" y="1070"/>
                  </a:cubicBezTo>
                  <a:cubicBezTo>
                    <a:pt x="1420" y="1053"/>
                    <a:pt x="1203" y="1003"/>
                    <a:pt x="986" y="919"/>
                  </a:cubicBezTo>
                  <a:cubicBezTo>
                    <a:pt x="685" y="786"/>
                    <a:pt x="401" y="585"/>
                    <a:pt x="201" y="318"/>
                  </a:cubicBezTo>
                  <a:cubicBezTo>
                    <a:pt x="67" y="117"/>
                    <a:pt x="17" y="0"/>
                    <a:pt x="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7"/>
            <p:cNvSpPr/>
            <p:nvPr/>
          </p:nvSpPr>
          <p:spPr>
            <a:xfrm>
              <a:off x="4720353" y="3730811"/>
              <a:ext cx="167621" cy="24454"/>
            </a:xfrm>
            <a:custGeom>
              <a:avLst/>
              <a:gdLst/>
              <a:ahLst/>
              <a:cxnLst/>
              <a:rect l="l" t="t" r="r" b="b"/>
              <a:pathLst>
                <a:path w="5230" h="763" extrusionOk="0">
                  <a:moveTo>
                    <a:pt x="752" y="1"/>
                  </a:moveTo>
                  <a:cubicBezTo>
                    <a:pt x="551" y="1"/>
                    <a:pt x="351" y="51"/>
                    <a:pt x="167" y="135"/>
                  </a:cubicBezTo>
                  <a:cubicBezTo>
                    <a:pt x="117" y="151"/>
                    <a:pt x="84" y="185"/>
                    <a:pt x="33" y="218"/>
                  </a:cubicBezTo>
                  <a:cubicBezTo>
                    <a:pt x="0" y="235"/>
                    <a:pt x="0" y="252"/>
                    <a:pt x="0" y="252"/>
                  </a:cubicBezTo>
                  <a:cubicBezTo>
                    <a:pt x="0" y="252"/>
                    <a:pt x="67" y="218"/>
                    <a:pt x="184" y="151"/>
                  </a:cubicBezTo>
                  <a:cubicBezTo>
                    <a:pt x="368" y="85"/>
                    <a:pt x="551" y="51"/>
                    <a:pt x="752" y="51"/>
                  </a:cubicBezTo>
                  <a:cubicBezTo>
                    <a:pt x="1036" y="68"/>
                    <a:pt x="1320" y="135"/>
                    <a:pt x="1587" y="252"/>
                  </a:cubicBezTo>
                  <a:cubicBezTo>
                    <a:pt x="1888" y="352"/>
                    <a:pt x="2222" y="519"/>
                    <a:pt x="2590" y="636"/>
                  </a:cubicBezTo>
                  <a:cubicBezTo>
                    <a:pt x="2873" y="720"/>
                    <a:pt x="3171" y="762"/>
                    <a:pt x="3469" y="762"/>
                  </a:cubicBezTo>
                  <a:cubicBezTo>
                    <a:pt x="3822" y="762"/>
                    <a:pt x="4177" y="703"/>
                    <a:pt x="4511" y="586"/>
                  </a:cubicBezTo>
                  <a:cubicBezTo>
                    <a:pt x="4695" y="536"/>
                    <a:pt x="4879" y="452"/>
                    <a:pt x="5046" y="352"/>
                  </a:cubicBezTo>
                  <a:cubicBezTo>
                    <a:pt x="5113" y="318"/>
                    <a:pt x="5146" y="285"/>
                    <a:pt x="5180" y="252"/>
                  </a:cubicBezTo>
                  <a:cubicBezTo>
                    <a:pt x="5213" y="235"/>
                    <a:pt x="5230" y="218"/>
                    <a:pt x="5230" y="218"/>
                  </a:cubicBezTo>
                  <a:lnTo>
                    <a:pt x="5230" y="218"/>
                  </a:lnTo>
                  <a:cubicBezTo>
                    <a:pt x="4996" y="352"/>
                    <a:pt x="4745" y="452"/>
                    <a:pt x="4495" y="552"/>
                  </a:cubicBezTo>
                  <a:cubicBezTo>
                    <a:pt x="4172" y="648"/>
                    <a:pt x="3839" y="699"/>
                    <a:pt x="3507" y="699"/>
                  </a:cubicBezTo>
                  <a:cubicBezTo>
                    <a:pt x="3204" y="699"/>
                    <a:pt x="2902" y="657"/>
                    <a:pt x="2607" y="569"/>
                  </a:cubicBezTo>
                  <a:cubicBezTo>
                    <a:pt x="2239" y="452"/>
                    <a:pt x="1922" y="302"/>
                    <a:pt x="1604" y="185"/>
                  </a:cubicBezTo>
                  <a:cubicBezTo>
                    <a:pt x="1337" y="68"/>
                    <a:pt x="1053" y="18"/>
                    <a:pt x="75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7"/>
            <p:cNvSpPr/>
            <p:nvPr/>
          </p:nvSpPr>
          <p:spPr>
            <a:xfrm>
              <a:off x="4714969" y="3638731"/>
              <a:ext cx="16634" cy="129065"/>
            </a:xfrm>
            <a:custGeom>
              <a:avLst/>
              <a:gdLst/>
              <a:ahLst/>
              <a:cxnLst/>
              <a:rect l="l" t="t" r="r" b="b"/>
              <a:pathLst>
                <a:path w="519" h="4027" extrusionOk="0">
                  <a:moveTo>
                    <a:pt x="519" y="0"/>
                  </a:moveTo>
                  <a:cubicBezTo>
                    <a:pt x="502" y="50"/>
                    <a:pt x="502" y="117"/>
                    <a:pt x="502" y="167"/>
                  </a:cubicBezTo>
                  <a:cubicBezTo>
                    <a:pt x="486" y="284"/>
                    <a:pt x="469" y="418"/>
                    <a:pt x="435" y="585"/>
                  </a:cubicBezTo>
                  <a:cubicBezTo>
                    <a:pt x="402" y="969"/>
                    <a:pt x="335" y="1470"/>
                    <a:pt x="268" y="2005"/>
                  </a:cubicBezTo>
                  <a:cubicBezTo>
                    <a:pt x="201" y="2573"/>
                    <a:pt x="151" y="3074"/>
                    <a:pt x="118" y="3425"/>
                  </a:cubicBezTo>
                  <a:cubicBezTo>
                    <a:pt x="101" y="3609"/>
                    <a:pt x="101" y="3760"/>
                    <a:pt x="101" y="3860"/>
                  </a:cubicBezTo>
                  <a:cubicBezTo>
                    <a:pt x="1" y="3876"/>
                    <a:pt x="1" y="4010"/>
                    <a:pt x="101" y="4027"/>
                  </a:cubicBezTo>
                  <a:cubicBezTo>
                    <a:pt x="185" y="4027"/>
                    <a:pt x="218" y="3893"/>
                    <a:pt x="118" y="3860"/>
                  </a:cubicBezTo>
                  <a:cubicBezTo>
                    <a:pt x="135" y="3760"/>
                    <a:pt x="151" y="3609"/>
                    <a:pt x="168" y="3442"/>
                  </a:cubicBezTo>
                  <a:lnTo>
                    <a:pt x="335" y="2022"/>
                  </a:lnTo>
                  <a:cubicBezTo>
                    <a:pt x="402" y="1470"/>
                    <a:pt x="452" y="969"/>
                    <a:pt x="486" y="602"/>
                  </a:cubicBezTo>
                  <a:cubicBezTo>
                    <a:pt x="502" y="418"/>
                    <a:pt x="519" y="267"/>
                    <a:pt x="519" y="167"/>
                  </a:cubicBezTo>
                  <a:cubicBezTo>
                    <a:pt x="519" y="117"/>
                    <a:pt x="519" y="67"/>
                    <a:pt x="51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7"/>
            <p:cNvSpPr/>
            <p:nvPr/>
          </p:nvSpPr>
          <p:spPr>
            <a:xfrm>
              <a:off x="4637856" y="3722798"/>
              <a:ext cx="85189" cy="6442"/>
            </a:xfrm>
            <a:custGeom>
              <a:avLst/>
              <a:gdLst/>
              <a:ahLst/>
              <a:cxnLst/>
              <a:rect l="l" t="t" r="r" b="b"/>
              <a:pathLst>
                <a:path w="2658" h="201" extrusionOk="0">
                  <a:moveTo>
                    <a:pt x="2658" y="0"/>
                  </a:moveTo>
                  <a:lnTo>
                    <a:pt x="2658" y="0"/>
                  </a:lnTo>
                  <a:cubicBezTo>
                    <a:pt x="1772" y="17"/>
                    <a:pt x="887" y="84"/>
                    <a:pt x="1" y="201"/>
                  </a:cubicBezTo>
                  <a:cubicBezTo>
                    <a:pt x="887" y="184"/>
                    <a:pt x="1772" y="117"/>
                    <a:pt x="265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7"/>
            <p:cNvSpPr/>
            <p:nvPr/>
          </p:nvSpPr>
          <p:spPr>
            <a:xfrm>
              <a:off x="4872430" y="3646231"/>
              <a:ext cx="15544" cy="70702"/>
            </a:xfrm>
            <a:custGeom>
              <a:avLst/>
              <a:gdLst/>
              <a:ahLst/>
              <a:cxnLst/>
              <a:rect l="l" t="t" r="r" b="b"/>
              <a:pathLst>
                <a:path w="485" h="2206" extrusionOk="0">
                  <a:moveTo>
                    <a:pt x="167" y="0"/>
                  </a:moveTo>
                  <a:cubicBezTo>
                    <a:pt x="134" y="100"/>
                    <a:pt x="117" y="217"/>
                    <a:pt x="101" y="334"/>
                  </a:cubicBezTo>
                  <a:cubicBezTo>
                    <a:pt x="84" y="434"/>
                    <a:pt x="67" y="568"/>
                    <a:pt x="50" y="685"/>
                  </a:cubicBezTo>
                  <a:lnTo>
                    <a:pt x="17" y="902"/>
                  </a:lnTo>
                  <a:cubicBezTo>
                    <a:pt x="17" y="986"/>
                    <a:pt x="0" y="1069"/>
                    <a:pt x="0" y="1136"/>
                  </a:cubicBezTo>
                  <a:cubicBezTo>
                    <a:pt x="0" y="1186"/>
                    <a:pt x="17" y="1236"/>
                    <a:pt x="34" y="1270"/>
                  </a:cubicBezTo>
                  <a:cubicBezTo>
                    <a:pt x="50" y="1320"/>
                    <a:pt x="67" y="1337"/>
                    <a:pt x="84" y="1370"/>
                  </a:cubicBezTo>
                  <a:cubicBezTo>
                    <a:pt x="117" y="1437"/>
                    <a:pt x="151" y="1504"/>
                    <a:pt x="184" y="1571"/>
                  </a:cubicBezTo>
                  <a:lnTo>
                    <a:pt x="334" y="1905"/>
                  </a:lnTo>
                  <a:cubicBezTo>
                    <a:pt x="368" y="2005"/>
                    <a:pt x="435" y="2105"/>
                    <a:pt x="485" y="2206"/>
                  </a:cubicBezTo>
                  <a:cubicBezTo>
                    <a:pt x="468" y="2089"/>
                    <a:pt x="435" y="1988"/>
                    <a:pt x="385" y="1888"/>
                  </a:cubicBezTo>
                  <a:cubicBezTo>
                    <a:pt x="351" y="1788"/>
                    <a:pt x="301" y="1671"/>
                    <a:pt x="251" y="1537"/>
                  </a:cubicBezTo>
                  <a:cubicBezTo>
                    <a:pt x="218" y="1470"/>
                    <a:pt x="184" y="1404"/>
                    <a:pt x="151" y="1337"/>
                  </a:cubicBezTo>
                  <a:cubicBezTo>
                    <a:pt x="134" y="1303"/>
                    <a:pt x="101" y="1270"/>
                    <a:pt x="101" y="1236"/>
                  </a:cubicBezTo>
                  <a:cubicBezTo>
                    <a:pt x="84" y="1220"/>
                    <a:pt x="84" y="1170"/>
                    <a:pt x="67" y="1136"/>
                  </a:cubicBezTo>
                  <a:cubicBezTo>
                    <a:pt x="84" y="1069"/>
                    <a:pt x="84" y="986"/>
                    <a:pt x="101" y="919"/>
                  </a:cubicBezTo>
                  <a:cubicBezTo>
                    <a:pt x="101" y="835"/>
                    <a:pt x="117" y="769"/>
                    <a:pt x="117" y="702"/>
                  </a:cubicBezTo>
                  <a:cubicBezTo>
                    <a:pt x="134" y="568"/>
                    <a:pt x="151" y="451"/>
                    <a:pt x="151" y="334"/>
                  </a:cubicBezTo>
                  <a:cubicBezTo>
                    <a:pt x="167" y="217"/>
                    <a:pt x="184" y="117"/>
                    <a:pt x="1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7"/>
            <p:cNvSpPr/>
            <p:nvPr/>
          </p:nvSpPr>
          <p:spPr>
            <a:xfrm>
              <a:off x="4713911" y="3660140"/>
              <a:ext cx="20384" cy="126501"/>
            </a:xfrm>
            <a:custGeom>
              <a:avLst/>
              <a:gdLst/>
              <a:ahLst/>
              <a:cxnLst/>
              <a:rect l="l" t="t" r="r" b="b"/>
              <a:pathLst>
                <a:path w="636" h="3947" extrusionOk="0">
                  <a:moveTo>
                    <a:pt x="519" y="0"/>
                  </a:moveTo>
                  <a:cubicBezTo>
                    <a:pt x="318" y="1471"/>
                    <a:pt x="1" y="3259"/>
                    <a:pt x="118" y="3827"/>
                  </a:cubicBezTo>
                  <a:cubicBezTo>
                    <a:pt x="263" y="3899"/>
                    <a:pt x="409" y="3947"/>
                    <a:pt x="565" y="3947"/>
                  </a:cubicBezTo>
                  <a:cubicBezTo>
                    <a:pt x="588" y="3947"/>
                    <a:pt x="612" y="3946"/>
                    <a:pt x="635" y="3944"/>
                  </a:cubicBezTo>
                  <a:cubicBezTo>
                    <a:pt x="569" y="2590"/>
                    <a:pt x="535" y="1354"/>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7"/>
            <p:cNvSpPr/>
            <p:nvPr/>
          </p:nvSpPr>
          <p:spPr>
            <a:xfrm>
              <a:off x="4622344" y="3723856"/>
              <a:ext cx="390946" cy="141949"/>
            </a:xfrm>
            <a:custGeom>
              <a:avLst/>
              <a:gdLst/>
              <a:ahLst/>
              <a:cxnLst/>
              <a:rect l="l" t="t" r="r" b="b"/>
              <a:pathLst>
                <a:path w="12198" h="4429" extrusionOk="0">
                  <a:moveTo>
                    <a:pt x="3091" y="1"/>
                  </a:moveTo>
                  <a:lnTo>
                    <a:pt x="552" y="185"/>
                  </a:lnTo>
                  <a:cubicBezTo>
                    <a:pt x="552" y="185"/>
                    <a:pt x="435" y="1187"/>
                    <a:pt x="368" y="2357"/>
                  </a:cubicBezTo>
                  <a:cubicBezTo>
                    <a:pt x="351" y="2758"/>
                    <a:pt x="0" y="4429"/>
                    <a:pt x="1270" y="4429"/>
                  </a:cubicBezTo>
                  <a:cubicBezTo>
                    <a:pt x="2373" y="4429"/>
                    <a:pt x="7452" y="3944"/>
                    <a:pt x="8889" y="3760"/>
                  </a:cubicBezTo>
                  <a:cubicBezTo>
                    <a:pt x="9524" y="3727"/>
                    <a:pt x="10159" y="3660"/>
                    <a:pt x="10794" y="3560"/>
                  </a:cubicBezTo>
                  <a:cubicBezTo>
                    <a:pt x="11412" y="3426"/>
                    <a:pt x="11847" y="3359"/>
                    <a:pt x="11813" y="3292"/>
                  </a:cubicBezTo>
                  <a:cubicBezTo>
                    <a:pt x="11799" y="3253"/>
                    <a:pt x="11742" y="3239"/>
                    <a:pt x="11662" y="3239"/>
                  </a:cubicBezTo>
                  <a:cubicBezTo>
                    <a:pt x="11452" y="3239"/>
                    <a:pt x="11086" y="3337"/>
                    <a:pt x="10939" y="3337"/>
                  </a:cubicBezTo>
                  <a:cubicBezTo>
                    <a:pt x="10880" y="3337"/>
                    <a:pt x="10856" y="3321"/>
                    <a:pt x="10894" y="3276"/>
                  </a:cubicBezTo>
                  <a:cubicBezTo>
                    <a:pt x="11078" y="3058"/>
                    <a:pt x="12198" y="2958"/>
                    <a:pt x="12114" y="2758"/>
                  </a:cubicBezTo>
                  <a:cubicBezTo>
                    <a:pt x="12087" y="2700"/>
                    <a:pt x="12012" y="2678"/>
                    <a:pt x="11910" y="2678"/>
                  </a:cubicBezTo>
                  <a:cubicBezTo>
                    <a:pt x="11566" y="2678"/>
                    <a:pt x="10922" y="2932"/>
                    <a:pt x="10844" y="2958"/>
                  </a:cubicBezTo>
                  <a:cubicBezTo>
                    <a:pt x="10839" y="2959"/>
                    <a:pt x="10835" y="2960"/>
                    <a:pt x="10830" y="2960"/>
                  </a:cubicBezTo>
                  <a:cubicBezTo>
                    <a:pt x="10755" y="2960"/>
                    <a:pt x="10715" y="2840"/>
                    <a:pt x="10794" y="2824"/>
                  </a:cubicBezTo>
                  <a:cubicBezTo>
                    <a:pt x="10928" y="2791"/>
                    <a:pt x="12181" y="2440"/>
                    <a:pt x="12081" y="2190"/>
                  </a:cubicBezTo>
                  <a:cubicBezTo>
                    <a:pt x="12064" y="2145"/>
                    <a:pt x="12027" y="2130"/>
                    <a:pt x="11985" y="2130"/>
                  </a:cubicBezTo>
                  <a:cubicBezTo>
                    <a:pt x="11901" y="2130"/>
                    <a:pt x="11797" y="2190"/>
                    <a:pt x="11797" y="2190"/>
                  </a:cubicBezTo>
                  <a:cubicBezTo>
                    <a:pt x="11797" y="2190"/>
                    <a:pt x="10897" y="2511"/>
                    <a:pt x="10642" y="2511"/>
                  </a:cubicBezTo>
                  <a:cubicBezTo>
                    <a:pt x="10606" y="2511"/>
                    <a:pt x="10583" y="2505"/>
                    <a:pt x="10577" y="2490"/>
                  </a:cubicBezTo>
                  <a:cubicBezTo>
                    <a:pt x="10527" y="2357"/>
                    <a:pt x="11212" y="2089"/>
                    <a:pt x="11446" y="2022"/>
                  </a:cubicBezTo>
                  <a:cubicBezTo>
                    <a:pt x="11680" y="1939"/>
                    <a:pt x="11730" y="1805"/>
                    <a:pt x="11613" y="1722"/>
                  </a:cubicBezTo>
                  <a:cubicBezTo>
                    <a:pt x="11604" y="1717"/>
                    <a:pt x="11589" y="1714"/>
                    <a:pt x="11569" y="1714"/>
                  </a:cubicBezTo>
                  <a:cubicBezTo>
                    <a:pt x="11388" y="1714"/>
                    <a:pt x="10789" y="1896"/>
                    <a:pt x="10594" y="1956"/>
                  </a:cubicBezTo>
                  <a:cubicBezTo>
                    <a:pt x="10456" y="2005"/>
                    <a:pt x="10179" y="2106"/>
                    <a:pt x="10019" y="2106"/>
                  </a:cubicBezTo>
                  <a:cubicBezTo>
                    <a:pt x="9907" y="2106"/>
                    <a:pt x="9853" y="2057"/>
                    <a:pt x="9942" y="1906"/>
                  </a:cubicBezTo>
                  <a:cubicBezTo>
                    <a:pt x="10176" y="1538"/>
                    <a:pt x="10193" y="1170"/>
                    <a:pt x="10143" y="1070"/>
                  </a:cubicBezTo>
                  <a:cubicBezTo>
                    <a:pt x="10110" y="1025"/>
                    <a:pt x="10068" y="1005"/>
                    <a:pt x="10028" y="1005"/>
                  </a:cubicBezTo>
                  <a:cubicBezTo>
                    <a:pt x="9965" y="1005"/>
                    <a:pt x="9909" y="1055"/>
                    <a:pt x="9909" y="1137"/>
                  </a:cubicBezTo>
                  <a:cubicBezTo>
                    <a:pt x="9875" y="1271"/>
                    <a:pt x="9825" y="1421"/>
                    <a:pt x="9758" y="1538"/>
                  </a:cubicBezTo>
                  <a:cubicBezTo>
                    <a:pt x="9708" y="1655"/>
                    <a:pt x="9641" y="1738"/>
                    <a:pt x="9558" y="1822"/>
                  </a:cubicBezTo>
                  <a:cubicBezTo>
                    <a:pt x="9514" y="1866"/>
                    <a:pt x="9466" y="1875"/>
                    <a:pt x="9421" y="1875"/>
                  </a:cubicBezTo>
                  <a:cubicBezTo>
                    <a:pt x="9393" y="1875"/>
                    <a:pt x="9366" y="1871"/>
                    <a:pt x="9341" y="1871"/>
                  </a:cubicBezTo>
                  <a:cubicBezTo>
                    <a:pt x="9315" y="1871"/>
                    <a:pt x="9292" y="1875"/>
                    <a:pt x="9274" y="1889"/>
                  </a:cubicBezTo>
                  <a:cubicBezTo>
                    <a:pt x="8550" y="1936"/>
                    <a:pt x="6672" y="2004"/>
                    <a:pt x="5153" y="2004"/>
                  </a:cubicBezTo>
                  <a:cubicBezTo>
                    <a:pt x="3974" y="2004"/>
                    <a:pt x="3011" y="1963"/>
                    <a:pt x="2975" y="1839"/>
                  </a:cubicBezTo>
                  <a:cubicBezTo>
                    <a:pt x="2874" y="1505"/>
                    <a:pt x="3091" y="1"/>
                    <a:pt x="3091"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7"/>
            <p:cNvSpPr/>
            <p:nvPr/>
          </p:nvSpPr>
          <p:spPr>
            <a:xfrm>
              <a:off x="4702117" y="3429861"/>
              <a:ext cx="83586" cy="172012"/>
            </a:xfrm>
            <a:custGeom>
              <a:avLst/>
              <a:gdLst/>
              <a:ahLst/>
              <a:cxnLst/>
              <a:rect l="l" t="t" r="r" b="b"/>
              <a:pathLst>
                <a:path w="2608" h="5367" extrusionOk="0">
                  <a:moveTo>
                    <a:pt x="2190" y="1"/>
                  </a:moveTo>
                  <a:lnTo>
                    <a:pt x="1321" y="452"/>
                  </a:lnTo>
                  <a:cubicBezTo>
                    <a:pt x="1137" y="703"/>
                    <a:pt x="903" y="936"/>
                    <a:pt x="653" y="1137"/>
                  </a:cubicBezTo>
                  <a:cubicBezTo>
                    <a:pt x="435" y="1354"/>
                    <a:pt x="235" y="1655"/>
                    <a:pt x="285" y="1972"/>
                  </a:cubicBezTo>
                  <a:cubicBezTo>
                    <a:pt x="335" y="2206"/>
                    <a:pt x="519" y="2407"/>
                    <a:pt x="486" y="2641"/>
                  </a:cubicBezTo>
                  <a:cubicBezTo>
                    <a:pt x="435" y="2825"/>
                    <a:pt x="352" y="2992"/>
                    <a:pt x="235" y="3125"/>
                  </a:cubicBezTo>
                  <a:cubicBezTo>
                    <a:pt x="1" y="3526"/>
                    <a:pt x="85" y="4028"/>
                    <a:pt x="268" y="4462"/>
                  </a:cubicBezTo>
                  <a:cubicBezTo>
                    <a:pt x="385" y="4796"/>
                    <a:pt x="619" y="5080"/>
                    <a:pt x="937" y="5247"/>
                  </a:cubicBezTo>
                  <a:cubicBezTo>
                    <a:pt x="1090" y="5328"/>
                    <a:pt x="1257" y="5367"/>
                    <a:pt x="1422" y="5367"/>
                  </a:cubicBezTo>
                  <a:cubicBezTo>
                    <a:pt x="1634" y="5367"/>
                    <a:pt x="1844" y="5303"/>
                    <a:pt x="2023" y="5180"/>
                  </a:cubicBezTo>
                  <a:cubicBezTo>
                    <a:pt x="2357" y="4963"/>
                    <a:pt x="2557" y="4612"/>
                    <a:pt x="2591" y="4228"/>
                  </a:cubicBezTo>
                  <a:cubicBezTo>
                    <a:pt x="2608" y="3844"/>
                    <a:pt x="2474" y="3459"/>
                    <a:pt x="2207" y="3175"/>
                  </a:cubicBezTo>
                  <a:cubicBezTo>
                    <a:pt x="2039" y="2975"/>
                    <a:pt x="1789" y="2791"/>
                    <a:pt x="1789" y="2524"/>
                  </a:cubicBezTo>
                  <a:cubicBezTo>
                    <a:pt x="1772" y="2206"/>
                    <a:pt x="2140" y="1972"/>
                    <a:pt x="2156" y="1655"/>
                  </a:cubicBezTo>
                  <a:cubicBezTo>
                    <a:pt x="2173" y="1371"/>
                    <a:pt x="1939" y="1154"/>
                    <a:pt x="1872" y="870"/>
                  </a:cubicBezTo>
                  <a:cubicBezTo>
                    <a:pt x="1822" y="569"/>
                    <a:pt x="2006" y="268"/>
                    <a:pt x="219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7"/>
            <p:cNvSpPr/>
            <p:nvPr/>
          </p:nvSpPr>
          <p:spPr>
            <a:xfrm>
              <a:off x="4660356" y="3849652"/>
              <a:ext cx="520556" cy="385113"/>
            </a:xfrm>
            <a:custGeom>
              <a:avLst/>
              <a:gdLst/>
              <a:ahLst/>
              <a:cxnLst/>
              <a:rect l="l" t="t" r="r" b="b"/>
              <a:pathLst>
                <a:path w="16242" h="12016" extrusionOk="0">
                  <a:moveTo>
                    <a:pt x="10093" y="1"/>
                  </a:moveTo>
                  <a:cubicBezTo>
                    <a:pt x="8277" y="1"/>
                    <a:pt x="201" y="2308"/>
                    <a:pt x="201" y="2308"/>
                  </a:cubicBezTo>
                  <a:lnTo>
                    <a:pt x="201" y="2291"/>
                  </a:lnTo>
                  <a:lnTo>
                    <a:pt x="201" y="2291"/>
                  </a:lnTo>
                  <a:cubicBezTo>
                    <a:pt x="201" y="2293"/>
                    <a:pt x="1" y="6118"/>
                    <a:pt x="1170" y="6268"/>
                  </a:cubicBezTo>
                  <a:cubicBezTo>
                    <a:pt x="1200" y="6272"/>
                    <a:pt x="1234" y="6274"/>
                    <a:pt x="1271" y="6274"/>
                  </a:cubicBezTo>
                  <a:cubicBezTo>
                    <a:pt x="2665" y="6274"/>
                    <a:pt x="8723" y="3578"/>
                    <a:pt x="8723" y="3578"/>
                  </a:cubicBezTo>
                  <a:lnTo>
                    <a:pt x="12983" y="12016"/>
                  </a:lnTo>
                  <a:lnTo>
                    <a:pt x="16241" y="10328"/>
                  </a:lnTo>
                  <a:cubicBezTo>
                    <a:pt x="16241" y="10328"/>
                    <a:pt x="11312" y="387"/>
                    <a:pt x="10377" y="36"/>
                  </a:cubicBezTo>
                  <a:cubicBezTo>
                    <a:pt x="10316" y="12"/>
                    <a:pt x="10220" y="1"/>
                    <a:pt x="1009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7"/>
            <p:cNvSpPr/>
            <p:nvPr/>
          </p:nvSpPr>
          <p:spPr>
            <a:xfrm>
              <a:off x="4697854" y="3931091"/>
              <a:ext cx="315981" cy="490045"/>
            </a:xfrm>
            <a:custGeom>
              <a:avLst/>
              <a:gdLst/>
              <a:ahLst/>
              <a:cxnLst/>
              <a:rect l="l" t="t" r="r" b="b"/>
              <a:pathLst>
                <a:path w="9859" h="15290" extrusionOk="0">
                  <a:moveTo>
                    <a:pt x="3258" y="1"/>
                  </a:moveTo>
                  <a:lnTo>
                    <a:pt x="0" y="3727"/>
                  </a:lnTo>
                  <a:lnTo>
                    <a:pt x="6132" y="4796"/>
                  </a:lnTo>
                  <a:lnTo>
                    <a:pt x="6700" y="15289"/>
                  </a:lnTo>
                  <a:lnTo>
                    <a:pt x="9775" y="15072"/>
                  </a:lnTo>
                  <a:cubicBezTo>
                    <a:pt x="9775" y="15072"/>
                    <a:pt x="9858" y="3209"/>
                    <a:pt x="9424" y="2524"/>
                  </a:cubicBezTo>
                  <a:cubicBezTo>
                    <a:pt x="8990" y="1856"/>
                    <a:pt x="3409" y="34"/>
                    <a:pt x="325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7"/>
            <p:cNvSpPr/>
            <p:nvPr/>
          </p:nvSpPr>
          <p:spPr>
            <a:xfrm>
              <a:off x="4696764" y="3950930"/>
              <a:ext cx="262970" cy="100701"/>
            </a:xfrm>
            <a:custGeom>
              <a:avLst/>
              <a:gdLst/>
              <a:ahLst/>
              <a:cxnLst/>
              <a:rect l="l" t="t" r="r" b="b"/>
              <a:pathLst>
                <a:path w="8205" h="3142" extrusionOk="0">
                  <a:moveTo>
                    <a:pt x="8205" y="0"/>
                  </a:moveTo>
                  <a:lnTo>
                    <a:pt x="8205" y="0"/>
                  </a:lnTo>
                  <a:cubicBezTo>
                    <a:pt x="8171" y="17"/>
                    <a:pt x="8155" y="17"/>
                    <a:pt x="8121" y="34"/>
                  </a:cubicBezTo>
                  <a:lnTo>
                    <a:pt x="7904" y="151"/>
                  </a:lnTo>
                  <a:cubicBezTo>
                    <a:pt x="7804" y="217"/>
                    <a:pt x="7687" y="268"/>
                    <a:pt x="7536" y="351"/>
                  </a:cubicBezTo>
                  <a:cubicBezTo>
                    <a:pt x="7403" y="418"/>
                    <a:pt x="7236" y="501"/>
                    <a:pt x="7052" y="585"/>
                  </a:cubicBezTo>
                  <a:cubicBezTo>
                    <a:pt x="6701" y="752"/>
                    <a:pt x="6267" y="953"/>
                    <a:pt x="5782" y="1153"/>
                  </a:cubicBezTo>
                  <a:cubicBezTo>
                    <a:pt x="5298" y="1354"/>
                    <a:pt x="4763" y="1571"/>
                    <a:pt x="4195" y="1788"/>
                  </a:cubicBezTo>
                  <a:cubicBezTo>
                    <a:pt x="3042" y="2189"/>
                    <a:pt x="2006" y="2523"/>
                    <a:pt x="1237" y="2757"/>
                  </a:cubicBezTo>
                  <a:lnTo>
                    <a:pt x="335" y="3024"/>
                  </a:lnTo>
                  <a:lnTo>
                    <a:pt x="84" y="3108"/>
                  </a:lnTo>
                  <a:cubicBezTo>
                    <a:pt x="51" y="3108"/>
                    <a:pt x="34" y="3125"/>
                    <a:pt x="1" y="3141"/>
                  </a:cubicBezTo>
                  <a:cubicBezTo>
                    <a:pt x="34" y="3141"/>
                    <a:pt x="68" y="3125"/>
                    <a:pt x="84" y="3125"/>
                  </a:cubicBezTo>
                  <a:lnTo>
                    <a:pt x="335" y="3058"/>
                  </a:lnTo>
                  <a:cubicBezTo>
                    <a:pt x="552" y="3008"/>
                    <a:pt x="870" y="2924"/>
                    <a:pt x="1254" y="2807"/>
                  </a:cubicBezTo>
                  <a:cubicBezTo>
                    <a:pt x="2023" y="2590"/>
                    <a:pt x="3075" y="2273"/>
                    <a:pt x="4211" y="1855"/>
                  </a:cubicBezTo>
                  <a:cubicBezTo>
                    <a:pt x="4780" y="1638"/>
                    <a:pt x="5331" y="1420"/>
                    <a:pt x="5815" y="1220"/>
                  </a:cubicBezTo>
                  <a:cubicBezTo>
                    <a:pt x="6300" y="1003"/>
                    <a:pt x="6718" y="802"/>
                    <a:pt x="7085" y="635"/>
                  </a:cubicBezTo>
                  <a:cubicBezTo>
                    <a:pt x="7252" y="535"/>
                    <a:pt x="7419" y="451"/>
                    <a:pt x="7553" y="384"/>
                  </a:cubicBezTo>
                  <a:cubicBezTo>
                    <a:pt x="7704" y="301"/>
                    <a:pt x="7821" y="234"/>
                    <a:pt x="7921" y="184"/>
                  </a:cubicBezTo>
                  <a:lnTo>
                    <a:pt x="8138" y="50"/>
                  </a:lnTo>
                  <a:cubicBezTo>
                    <a:pt x="8155" y="34"/>
                    <a:pt x="8188" y="17"/>
                    <a:pt x="820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7"/>
            <p:cNvSpPr/>
            <p:nvPr/>
          </p:nvSpPr>
          <p:spPr>
            <a:xfrm>
              <a:off x="4947395" y="3985191"/>
              <a:ext cx="60542" cy="113553"/>
            </a:xfrm>
            <a:custGeom>
              <a:avLst/>
              <a:gdLst/>
              <a:ahLst/>
              <a:cxnLst/>
              <a:rect l="l" t="t" r="r" b="b"/>
              <a:pathLst>
                <a:path w="1889" h="3543" extrusionOk="0">
                  <a:moveTo>
                    <a:pt x="17" y="1"/>
                  </a:moveTo>
                  <a:cubicBezTo>
                    <a:pt x="1" y="17"/>
                    <a:pt x="251" y="84"/>
                    <a:pt x="635" y="234"/>
                  </a:cubicBezTo>
                  <a:cubicBezTo>
                    <a:pt x="869" y="318"/>
                    <a:pt x="1070" y="435"/>
                    <a:pt x="1270" y="585"/>
                  </a:cubicBezTo>
                  <a:cubicBezTo>
                    <a:pt x="1488" y="769"/>
                    <a:pt x="1655" y="1020"/>
                    <a:pt x="1738" y="1287"/>
                  </a:cubicBezTo>
                  <a:cubicBezTo>
                    <a:pt x="1805" y="1571"/>
                    <a:pt x="1822" y="1872"/>
                    <a:pt x="1805" y="2156"/>
                  </a:cubicBezTo>
                  <a:lnTo>
                    <a:pt x="1805" y="2891"/>
                  </a:lnTo>
                  <a:cubicBezTo>
                    <a:pt x="1805" y="3075"/>
                    <a:pt x="1805" y="3242"/>
                    <a:pt x="1805" y="3376"/>
                  </a:cubicBezTo>
                  <a:cubicBezTo>
                    <a:pt x="1805" y="3426"/>
                    <a:pt x="1822" y="3493"/>
                    <a:pt x="1822" y="3543"/>
                  </a:cubicBezTo>
                  <a:cubicBezTo>
                    <a:pt x="1838" y="3493"/>
                    <a:pt x="1838" y="3426"/>
                    <a:pt x="1838" y="3376"/>
                  </a:cubicBezTo>
                  <a:cubicBezTo>
                    <a:pt x="1838" y="3242"/>
                    <a:pt x="1855" y="3075"/>
                    <a:pt x="1855" y="2891"/>
                  </a:cubicBezTo>
                  <a:cubicBezTo>
                    <a:pt x="1855" y="2674"/>
                    <a:pt x="1872" y="2423"/>
                    <a:pt x="1872" y="2156"/>
                  </a:cubicBezTo>
                  <a:cubicBezTo>
                    <a:pt x="1889" y="1872"/>
                    <a:pt x="1872" y="1571"/>
                    <a:pt x="1805" y="1270"/>
                  </a:cubicBezTo>
                  <a:cubicBezTo>
                    <a:pt x="1721" y="986"/>
                    <a:pt x="1554" y="719"/>
                    <a:pt x="1304" y="535"/>
                  </a:cubicBezTo>
                  <a:cubicBezTo>
                    <a:pt x="1103" y="385"/>
                    <a:pt x="886" y="268"/>
                    <a:pt x="652" y="184"/>
                  </a:cubicBezTo>
                  <a:cubicBezTo>
                    <a:pt x="502" y="134"/>
                    <a:pt x="351" y="84"/>
                    <a:pt x="184" y="51"/>
                  </a:cubicBezTo>
                  <a:cubicBezTo>
                    <a:pt x="134" y="34"/>
                    <a:pt x="67" y="17"/>
                    <a:pt x="1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7"/>
            <p:cNvSpPr/>
            <p:nvPr/>
          </p:nvSpPr>
          <p:spPr>
            <a:xfrm>
              <a:off x="4894385" y="4073008"/>
              <a:ext cx="23044" cy="11826"/>
            </a:xfrm>
            <a:custGeom>
              <a:avLst/>
              <a:gdLst/>
              <a:ahLst/>
              <a:cxnLst/>
              <a:rect l="l" t="t" r="r" b="b"/>
              <a:pathLst>
                <a:path w="719" h="369" extrusionOk="0">
                  <a:moveTo>
                    <a:pt x="719" y="1"/>
                  </a:moveTo>
                  <a:cubicBezTo>
                    <a:pt x="451" y="84"/>
                    <a:pt x="218" y="201"/>
                    <a:pt x="0" y="368"/>
                  </a:cubicBezTo>
                  <a:cubicBezTo>
                    <a:pt x="134" y="335"/>
                    <a:pt x="268" y="285"/>
                    <a:pt x="385" y="218"/>
                  </a:cubicBezTo>
                  <a:cubicBezTo>
                    <a:pt x="502" y="168"/>
                    <a:pt x="619" y="84"/>
                    <a:pt x="71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7"/>
            <p:cNvSpPr/>
            <p:nvPr/>
          </p:nvSpPr>
          <p:spPr>
            <a:xfrm>
              <a:off x="4892237" y="4063361"/>
              <a:ext cx="15576" cy="22531"/>
            </a:xfrm>
            <a:custGeom>
              <a:avLst/>
              <a:gdLst/>
              <a:ahLst/>
              <a:cxnLst/>
              <a:rect l="l" t="t" r="r" b="b"/>
              <a:pathLst>
                <a:path w="486" h="703" extrusionOk="0">
                  <a:moveTo>
                    <a:pt x="485" y="1"/>
                  </a:moveTo>
                  <a:cubicBezTo>
                    <a:pt x="402" y="118"/>
                    <a:pt x="335" y="235"/>
                    <a:pt x="268" y="352"/>
                  </a:cubicBezTo>
                  <a:cubicBezTo>
                    <a:pt x="134" y="552"/>
                    <a:pt x="1" y="686"/>
                    <a:pt x="17" y="703"/>
                  </a:cubicBezTo>
                  <a:cubicBezTo>
                    <a:pt x="151" y="636"/>
                    <a:pt x="251" y="519"/>
                    <a:pt x="318" y="402"/>
                  </a:cubicBezTo>
                  <a:cubicBezTo>
                    <a:pt x="418" y="285"/>
                    <a:pt x="468" y="135"/>
                    <a:pt x="48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7"/>
            <p:cNvSpPr/>
            <p:nvPr/>
          </p:nvSpPr>
          <p:spPr>
            <a:xfrm>
              <a:off x="4870828" y="4081053"/>
              <a:ext cx="24646" cy="34293"/>
            </a:xfrm>
            <a:custGeom>
              <a:avLst/>
              <a:gdLst/>
              <a:ahLst/>
              <a:cxnLst/>
              <a:rect l="l" t="t" r="r" b="b"/>
              <a:pathLst>
                <a:path w="769" h="1070" extrusionOk="0">
                  <a:moveTo>
                    <a:pt x="501" y="0"/>
                  </a:moveTo>
                  <a:cubicBezTo>
                    <a:pt x="418" y="17"/>
                    <a:pt x="318" y="17"/>
                    <a:pt x="234" y="34"/>
                  </a:cubicBezTo>
                  <a:cubicBezTo>
                    <a:pt x="210" y="39"/>
                    <a:pt x="187" y="41"/>
                    <a:pt x="164" y="41"/>
                  </a:cubicBezTo>
                  <a:cubicBezTo>
                    <a:pt x="110" y="41"/>
                    <a:pt x="59" y="29"/>
                    <a:pt x="0" y="17"/>
                  </a:cubicBezTo>
                  <a:lnTo>
                    <a:pt x="0" y="17"/>
                  </a:lnTo>
                  <a:cubicBezTo>
                    <a:pt x="0" y="17"/>
                    <a:pt x="17" y="34"/>
                    <a:pt x="50" y="50"/>
                  </a:cubicBezTo>
                  <a:cubicBezTo>
                    <a:pt x="117" y="84"/>
                    <a:pt x="184" y="84"/>
                    <a:pt x="234" y="84"/>
                  </a:cubicBezTo>
                  <a:cubicBezTo>
                    <a:pt x="318" y="84"/>
                    <a:pt x="418" y="67"/>
                    <a:pt x="501" y="67"/>
                  </a:cubicBezTo>
                  <a:cubicBezTo>
                    <a:pt x="585" y="84"/>
                    <a:pt x="669" y="167"/>
                    <a:pt x="669" y="251"/>
                  </a:cubicBezTo>
                  <a:cubicBezTo>
                    <a:pt x="669" y="535"/>
                    <a:pt x="702" y="802"/>
                    <a:pt x="752" y="1070"/>
                  </a:cubicBezTo>
                  <a:cubicBezTo>
                    <a:pt x="769" y="802"/>
                    <a:pt x="769" y="518"/>
                    <a:pt x="735" y="251"/>
                  </a:cubicBezTo>
                  <a:cubicBezTo>
                    <a:pt x="735" y="184"/>
                    <a:pt x="702" y="117"/>
                    <a:pt x="669" y="84"/>
                  </a:cubicBezTo>
                  <a:cubicBezTo>
                    <a:pt x="618" y="34"/>
                    <a:pt x="568" y="17"/>
                    <a:pt x="5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7"/>
            <p:cNvSpPr/>
            <p:nvPr/>
          </p:nvSpPr>
          <p:spPr>
            <a:xfrm>
              <a:off x="4794773" y="3669787"/>
              <a:ext cx="371139" cy="196018"/>
            </a:xfrm>
            <a:custGeom>
              <a:avLst/>
              <a:gdLst/>
              <a:ahLst/>
              <a:cxnLst/>
              <a:rect l="l" t="t" r="r" b="b"/>
              <a:pathLst>
                <a:path w="11580" h="6116" extrusionOk="0">
                  <a:moveTo>
                    <a:pt x="5681" y="0"/>
                  </a:moveTo>
                  <a:lnTo>
                    <a:pt x="3910" y="5681"/>
                  </a:lnTo>
                  <a:lnTo>
                    <a:pt x="67" y="5798"/>
                  </a:lnTo>
                  <a:lnTo>
                    <a:pt x="1" y="6116"/>
                  </a:lnTo>
                  <a:lnTo>
                    <a:pt x="9491" y="6116"/>
                  </a:lnTo>
                  <a:lnTo>
                    <a:pt x="1158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7"/>
            <p:cNvSpPr/>
            <p:nvPr/>
          </p:nvSpPr>
          <p:spPr>
            <a:xfrm>
              <a:off x="4491676" y="3742060"/>
              <a:ext cx="413253" cy="413445"/>
            </a:xfrm>
            <a:custGeom>
              <a:avLst/>
              <a:gdLst/>
              <a:ahLst/>
              <a:cxnLst/>
              <a:rect l="l" t="t" r="r" b="b"/>
              <a:pathLst>
                <a:path w="12894" h="12900" extrusionOk="0">
                  <a:moveTo>
                    <a:pt x="2423" y="1"/>
                  </a:moveTo>
                  <a:lnTo>
                    <a:pt x="1" y="11145"/>
                  </a:lnTo>
                  <a:lnTo>
                    <a:pt x="12164" y="12900"/>
                  </a:lnTo>
                  <a:cubicBezTo>
                    <a:pt x="12894" y="9888"/>
                    <a:pt x="10585" y="7026"/>
                    <a:pt x="7549" y="7026"/>
                  </a:cubicBezTo>
                  <a:cubicBezTo>
                    <a:pt x="7385" y="7026"/>
                    <a:pt x="7219" y="7035"/>
                    <a:pt x="7052" y="7052"/>
                  </a:cubicBezTo>
                  <a:cubicBezTo>
                    <a:pt x="7018" y="5498"/>
                    <a:pt x="6784" y="3927"/>
                    <a:pt x="6049" y="2574"/>
                  </a:cubicBezTo>
                  <a:cubicBezTo>
                    <a:pt x="5297" y="1221"/>
                    <a:pt x="3960" y="118"/>
                    <a:pt x="242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7"/>
            <p:cNvSpPr/>
            <p:nvPr/>
          </p:nvSpPr>
          <p:spPr>
            <a:xfrm>
              <a:off x="4417769" y="3738855"/>
              <a:ext cx="627667" cy="474725"/>
            </a:xfrm>
            <a:custGeom>
              <a:avLst/>
              <a:gdLst/>
              <a:ahLst/>
              <a:cxnLst/>
              <a:rect l="l" t="t" r="r" b="b"/>
              <a:pathLst>
                <a:path w="19584" h="14812" extrusionOk="0">
                  <a:moveTo>
                    <a:pt x="19583" y="12582"/>
                  </a:moveTo>
                  <a:cubicBezTo>
                    <a:pt x="19583" y="12582"/>
                    <a:pt x="19566" y="12616"/>
                    <a:pt x="19550" y="12666"/>
                  </a:cubicBezTo>
                  <a:cubicBezTo>
                    <a:pt x="19566" y="12616"/>
                    <a:pt x="19583" y="12599"/>
                    <a:pt x="19583" y="12599"/>
                  </a:cubicBezTo>
                  <a:lnTo>
                    <a:pt x="19583" y="12582"/>
                  </a:lnTo>
                  <a:close/>
                  <a:moveTo>
                    <a:pt x="3927" y="1"/>
                  </a:moveTo>
                  <a:lnTo>
                    <a:pt x="3743" y="168"/>
                  </a:lnTo>
                  <a:cubicBezTo>
                    <a:pt x="3493" y="385"/>
                    <a:pt x="3276" y="619"/>
                    <a:pt x="3058" y="869"/>
                  </a:cubicBezTo>
                  <a:cubicBezTo>
                    <a:pt x="2724" y="1270"/>
                    <a:pt x="2423" y="1688"/>
                    <a:pt x="2173" y="2123"/>
                  </a:cubicBezTo>
                  <a:cubicBezTo>
                    <a:pt x="1822" y="2724"/>
                    <a:pt x="1521" y="3326"/>
                    <a:pt x="1271" y="3961"/>
                  </a:cubicBezTo>
                  <a:cubicBezTo>
                    <a:pt x="1120" y="4311"/>
                    <a:pt x="970" y="4679"/>
                    <a:pt x="819" y="5063"/>
                  </a:cubicBezTo>
                  <a:cubicBezTo>
                    <a:pt x="736" y="5247"/>
                    <a:pt x="652" y="5448"/>
                    <a:pt x="586" y="5648"/>
                  </a:cubicBezTo>
                  <a:cubicBezTo>
                    <a:pt x="552" y="5748"/>
                    <a:pt x="502" y="5849"/>
                    <a:pt x="469" y="5949"/>
                  </a:cubicBezTo>
                  <a:cubicBezTo>
                    <a:pt x="435" y="6066"/>
                    <a:pt x="402" y="6166"/>
                    <a:pt x="368" y="6266"/>
                  </a:cubicBezTo>
                  <a:cubicBezTo>
                    <a:pt x="101" y="7185"/>
                    <a:pt x="1" y="8138"/>
                    <a:pt x="84" y="9090"/>
                  </a:cubicBezTo>
                  <a:cubicBezTo>
                    <a:pt x="168" y="10143"/>
                    <a:pt x="535" y="11162"/>
                    <a:pt x="1137" y="12031"/>
                  </a:cubicBezTo>
                  <a:cubicBezTo>
                    <a:pt x="1839" y="12933"/>
                    <a:pt x="2758" y="13618"/>
                    <a:pt x="3827" y="14019"/>
                  </a:cubicBezTo>
                  <a:cubicBezTo>
                    <a:pt x="4880" y="14403"/>
                    <a:pt x="5999" y="14637"/>
                    <a:pt x="7135" y="14687"/>
                  </a:cubicBezTo>
                  <a:cubicBezTo>
                    <a:pt x="8221" y="14771"/>
                    <a:pt x="9274" y="14754"/>
                    <a:pt x="10260" y="14771"/>
                  </a:cubicBezTo>
                  <a:lnTo>
                    <a:pt x="13100" y="14804"/>
                  </a:lnTo>
                  <a:cubicBezTo>
                    <a:pt x="13702" y="14804"/>
                    <a:pt x="14266" y="14812"/>
                    <a:pt x="14803" y="14812"/>
                  </a:cubicBezTo>
                  <a:cubicBezTo>
                    <a:pt x="15072" y="14812"/>
                    <a:pt x="15334" y="14810"/>
                    <a:pt x="15590" y="14804"/>
                  </a:cubicBezTo>
                  <a:cubicBezTo>
                    <a:pt x="15632" y="14805"/>
                    <a:pt x="15674" y="14806"/>
                    <a:pt x="15717" y="14806"/>
                  </a:cubicBezTo>
                  <a:cubicBezTo>
                    <a:pt x="16345" y="14806"/>
                    <a:pt x="16984" y="14691"/>
                    <a:pt x="17595" y="14504"/>
                  </a:cubicBezTo>
                  <a:cubicBezTo>
                    <a:pt x="18096" y="14337"/>
                    <a:pt x="18531" y="14069"/>
                    <a:pt x="18915" y="13702"/>
                  </a:cubicBezTo>
                  <a:cubicBezTo>
                    <a:pt x="19149" y="13484"/>
                    <a:pt x="19333" y="13217"/>
                    <a:pt x="19466" y="12916"/>
                  </a:cubicBezTo>
                  <a:lnTo>
                    <a:pt x="19466" y="12916"/>
                  </a:lnTo>
                  <a:cubicBezTo>
                    <a:pt x="19316" y="13200"/>
                    <a:pt x="19132" y="13468"/>
                    <a:pt x="18898" y="13685"/>
                  </a:cubicBezTo>
                  <a:cubicBezTo>
                    <a:pt x="18514" y="14036"/>
                    <a:pt x="18079" y="14303"/>
                    <a:pt x="17595" y="14470"/>
                  </a:cubicBezTo>
                  <a:cubicBezTo>
                    <a:pt x="16990" y="14656"/>
                    <a:pt x="16356" y="14756"/>
                    <a:pt x="15734" y="14756"/>
                  </a:cubicBezTo>
                  <a:cubicBezTo>
                    <a:pt x="15686" y="14756"/>
                    <a:pt x="15638" y="14755"/>
                    <a:pt x="15590" y="14754"/>
                  </a:cubicBezTo>
                  <a:cubicBezTo>
                    <a:pt x="15365" y="14759"/>
                    <a:pt x="15135" y="14761"/>
                    <a:pt x="14901" y="14761"/>
                  </a:cubicBezTo>
                  <a:cubicBezTo>
                    <a:pt x="14336" y="14761"/>
                    <a:pt x="13743" y="14749"/>
                    <a:pt x="13117" y="14738"/>
                  </a:cubicBezTo>
                  <a:lnTo>
                    <a:pt x="10276" y="14704"/>
                  </a:lnTo>
                  <a:cubicBezTo>
                    <a:pt x="9274" y="14687"/>
                    <a:pt x="8221" y="14704"/>
                    <a:pt x="7135" y="14621"/>
                  </a:cubicBezTo>
                  <a:cubicBezTo>
                    <a:pt x="6016" y="14570"/>
                    <a:pt x="4913" y="14337"/>
                    <a:pt x="3860" y="13952"/>
                  </a:cubicBezTo>
                  <a:cubicBezTo>
                    <a:pt x="2808" y="13551"/>
                    <a:pt x="1889" y="12883"/>
                    <a:pt x="1204" y="11981"/>
                  </a:cubicBezTo>
                  <a:cubicBezTo>
                    <a:pt x="602" y="11128"/>
                    <a:pt x="235" y="10126"/>
                    <a:pt x="151" y="9090"/>
                  </a:cubicBezTo>
                  <a:cubicBezTo>
                    <a:pt x="68" y="8138"/>
                    <a:pt x="168" y="7202"/>
                    <a:pt x="435" y="6283"/>
                  </a:cubicBezTo>
                  <a:lnTo>
                    <a:pt x="535" y="5966"/>
                  </a:lnTo>
                  <a:lnTo>
                    <a:pt x="636" y="5665"/>
                  </a:lnTo>
                  <a:cubicBezTo>
                    <a:pt x="719" y="5464"/>
                    <a:pt x="803" y="5280"/>
                    <a:pt x="870" y="5080"/>
                  </a:cubicBezTo>
                  <a:cubicBezTo>
                    <a:pt x="1020" y="4696"/>
                    <a:pt x="1170" y="4328"/>
                    <a:pt x="1321" y="3977"/>
                  </a:cubicBezTo>
                  <a:cubicBezTo>
                    <a:pt x="1571" y="3359"/>
                    <a:pt x="1872" y="2741"/>
                    <a:pt x="2206" y="2156"/>
                  </a:cubicBezTo>
                  <a:cubicBezTo>
                    <a:pt x="2457" y="1705"/>
                    <a:pt x="2758" y="1287"/>
                    <a:pt x="3075" y="886"/>
                  </a:cubicBezTo>
                  <a:cubicBezTo>
                    <a:pt x="3292" y="636"/>
                    <a:pt x="3510" y="402"/>
                    <a:pt x="3743" y="184"/>
                  </a:cubicBezTo>
                  <a:lnTo>
                    <a:pt x="392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7"/>
            <p:cNvSpPr/>
            <p:nvPr/>
          </p:nvSpPr>
          <p:spPr>
            <a:xfrm>
              <a:off x="4725161" y="4211721"/>
              <a:ext cx="7532" cy="40191"/>
            </a:xfrm>
            <a:custGeom>
              <a:avLst/>
              <a:gdLst/>
              <a:ahLst/>
              <a:cxnLst/>
              <a:rect l="l" t="t" r="r" b="b"/>
              <a:pathLst>
                <a:path w="235" h="1254" extrusionOk="0">
                  <a:moveTo>
                    <a:pt x="17" y="0"/>
                  </a:moveTo>
                  <a:cubicBezTo>
                    <a:pt x="0" y="0"/>
                    <a:pt x="67" y="268"/>
                    <a:pt x="117" y="618"/>
                  </a:cubicBezTo>
                  <a:cubicBezTo>
                    <a:pt x="151" y="969"/>
                    <a:pt x="151" y="1237"/>
                    <a:pt x="168" y="1253"/>
                  </a:cubicBezTo>
                  <a:cubicBezTo>
                    <a:pt x="234" y="819"/>
                    <a:pt x="184" y="385"/>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7"/>
            <p:cNvSpPr/>
            <p:nvPr/>
          </p:nvSpPr>
          <p:spPr>
            <a:xfrm>
              <a:off x="4745512" y="4210631"/>
              <a:ext cx="5384" cy="34326"/>
            </a:xfrm>
            <a:custGeom>
              <a:avLst/>
              <a:gdLst/>
              <a:ahLst/>
              <a:cxnLst/>
              <a:rect l="l" t="t" r="r" b="b"/>
              <a:pathLst>
                <a:path w="168" h="1071" extrusionOk="0">
                  <a:moveTo>
                    <a:pt x="50" y="1"/>
                  </a:moveTo>
                  <a:lnTo>
                    <a:pt x="50" y="1"/>
                  </a:lnTo>
                  <a:cubicBezTo>
                    <a:pt x="34" y="1"/>
                    <a:pt x="67" y="235"/>
                    <a:pt x="50" y="535"/>
                  </a:cubicBezTo>
                  <a:cubicBezTo>
                    <a:pt x="50" y="836"/>
                    <a:pt x="0" y="1070"/>
                    <a:pt x="17" y="1070"/>
                  </a:cubicBezTo>
                  <a:cubicBezTo>
                    <a:pt x="151" y="719"/>
                    <a:pt x="167" y="352"/>
                    <a:pt x="5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7"/>
            <p:cNvSpPr/>
            <p:nvPr/>
          </p:nvSpPr>
          <p:spPr>
            <a:xfrm>
              <a:off x="4551129" y="4154960"/>
              <a:ext cx="18749" cy="36441"/>
            </a:xfrm>
            <a:custGeom>
              <a:avLst/>
              <a:gdLst/>
              <a:ahLst/>
              <a:cxnLst/>
              <a:rect l="l" t="t" r="r" b="b"/>
              <a:pathLst>
                <a:path w="585" h="1137" extrusionOk="0">
                  <a:moveTo>
                    <a:pt x="585" y="0"/>
                  </a:moveTo>
                  <a:lnTo>
                    <a:pt x="585" y="0"/>
                  </a:lnTo>
                  <a:cubicBezTo>
                    <a:pt x="201" y="234"/>
                    <a:pt x="0" y="685"/>
                    <a:pt x="50" y="1136"/>
                  </a:cubicBezTo>
                  <a:cubicBezTo>
                    <a:pt x="84" y="702"/>
                    <a:pt x="284" y="301"/>
                    <a:pt x="5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7"/>
            <p:cNvSpPr/>
            <p:nvPr/>
          </p:nvSpPr>
          <p:spPr>
            <a:xfrm>
              <a:off x="4530233" y="4151210"/>
              <a:ext cx="20929" cy="30544"/>
            </a:xfrm>
            <a:custGeom>
              <a:avLst/>
              <a:gdLst/>
              <a:ahLst/>
              <a:cxnLst/>
              <a:rect l="l" t="t" r="r" b="b"/>
              <a:pathLst>
                <a:path w="653" h="953" extrusionOk="0">
                  <a:moveTo>
                    <a:pt x="652" y="0"/>
                  </a:moveTo>
                  <a:lnTo>
                    <a:pt x="652" y="0"/>
                  </a:lnTo>
                  <a:cubicBezTo>
                    <a:pt x="652" y="0"/>
                    <a:pt x="585" y="17"/>
                    <a:pt x="485" y="67"/>
                  </a:cubicBezTo>
                  <a:cubicBezTo>
                    <a:pt x="218" y="217"/>
                    <a:pt x="51" y="468"/>
                    <a:pt x="17" y="769"/>
                  </a:cubicBezTo>
                  <a:cubicBezTo>
                    <a:pt x="1" y="819"/>
                    <a:pt x="1" y="886"/>
                    <a:pt x="17" y="953"/>
                  </a:cubicBezTo>
                  <a:cubicBezTo>
                    <a:pt x="67" y="552"/>
                    <a:pt x="301" y="201"/>
                    <a:pt x="6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7"/>
            <p:cNvSpPr/>
            <p:nvPr/>
          </p:nvSpPr>
          <p:spPr>
            <a:xfrm>
              <a:off x="4633049" y="3966763"/>
              <a:ext cx="110893" cy="36665"/>
            </a:xfrm>
            <a:custGeom>
              <a:avLst/>
              <a:gdLst/>
              <a:ahLst/>
              <a:cxnLst/>
              <a:rect l="l" t="t" r="r" b="b"/>
              <a:pathLst>
                <a:path w="3460" h="1144" extrusionOk="0">
                  <a:moveTo>
                    <a:pt x="2742" y="1"/>
                  </a:moveTo>
                  <a:cubicBezTo>
                    <a:pt x="2607" y="1"/>
                    <a:pt x="2465" y="12"/>
                    <a:pt x="2323" y="24"/>
                  </a:cubicBezTo>
                  <a:cubicBezTo>
                    <a:pt x="1822" y="74"/>
                    <a:pt x="1354" y="225"/>
                    <a:pt x="920" y="442"/>
                  </a:cubicBezTo>
                  <a:cubicBezTo>
                    <a:pt x="736" y="542"/>
                    <a:pt x="569" y="642"/>
                    <a:pt x="402" y="759"/>
                  </a:cubicBezTo>
                  <a:cubicBezTo>
                    <a:pt x="301" y="843"/>
                    <a:pt x="201" y="926"/>
                    <a:pt x="101" y="1027"/>
                  </a:cubicBezTo>
                  <a:cubicBezTo>
                    <a:pt x="67" y="1060"/>
                    <a:pt x="34" y="1093"/>
                    <a:pt x="1" y="1144"/>
                  </a:cubicBezTo>
                  <a:cubicBezTo>
                    <a:pt x="17" y="1144"/>
                    <a:pt x="168" y="993"/>
                    <a:pt x="435" y="809"/>
                  </a:cubicBezTo>
                  <a:cubicBezTo>
                    <a:pt x="602" y="692"/>
                    <a:pt x="769" y="592"/>
                    <a:pt x="953" y="509"/>
                  </a:cubicBezTo>
                  <a:cubicBezTo>
                    <a:pt x="1371" y="291"/>
                    <a:pt x="1839" y="141"/>
                    <a:pt x="2323" y="91"/>
                  </a:cubicBezTo>
                  <a:cubicBezTo>
                    <a:pt x="2524" y="58"/>
                    <a:pt x="2724" y="58"/>
                    <a:pt x="2908" y="58"/>
                  </a:cubicBezTo>
                  <a:cubicBezTo>
                    <a:pt x="3209" y="58"/>
                    <a:pt x="3399" y="94"/>
                    <a:pt x="3447" y="94"/>
                  </a:cubicBezTo>
                  <a:cubicBezTo>
                    <a:pt x="3455" y="94"/>
                    <a:pt x="3459" y="93"/>
                    <a:pt x="3459" y="91"/>
                  </a:cubicBezTo>
                  <a:cubicBezTo>
                    <a:pt x="3409" y="74"/>
                    <a:pt x="3359" y="58"/>
                    <a:pt x="3309" y="58"/>
                  </a:cubicBezTo>
                  <a:cubicBezTo>
                    <a:pt x="3192" y="24"/>
                    <a:pt x="3058" y="7"/>
                    <a:pt x="2908" y="7"/>
                  </a:cubicBezTo>
                  <a:cubicBezTo>
                    <a:pt x="2854" y="3"/>
                    <a:pt x="2799" y="1"/>
                    <a:pt x="27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7"/>
            <p:cNvSpPr/>
            <p:nvPr/>
          </p:nvSpPr>
          <p:spPr>
            <a:xfrm>
              <a:off x="3498319" y="4352548"/>
              <a:ext cx="65895" cy="123553"/>
            </a:xfrm>
            <a:custGeom>
              <a:avLst/>
              <a:gdLst/>
              <a:ahLst/>
              <a:cxnLst/>
              <a:rect l="l" t="t" r="r" b="b"/>
              <a:pathLst>
                <a:path w="2056" h="3855" extrusionOk="0">
                  <a:moveTo>
                    <a:pt x="251" y="1"/>
                  </a:moveTo>
                  <a:lnTo>
                    <a:pt x="251" y="151"/>
                  </a:lnTo>
                  <a:cubicBezTo>
                    <a:pt x="184" y="769"/>
                    <a:pt x="0" y="3359"/>
                    <a:pt x="117" y="3777"/>
                  </a:cubicBezTo>
                  <a:cubicBezTo>
                    <a:pt x="130" y="3831"/>
                    <a:pt x="148" y="3854"/>
                    <a:pt x="170" y="3854"/>
                  </a:cubicBezTo>
                  <a:cubicBezTo>
                    <a:pt x="343" y="3854"/>
                    <a:pt x="752" y="2323"/>
                    <a:pt x="752" y="2323"/>
                  </a:cubicBezTo>
                  <a:lnTo>
                    <a:pt x="1972" y="2356"/>
                  </a:lnTo>
                  <a:lnTo>
                    <a:pt x="2055" y="67"/>
                  </a:lnTo>
                  <a:lnTo>
                    <a:pt x="251"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7"/>
            <p:cNvSpPr/>
            <p:nvPr/>
          </p:nvSpPr>
          <p:spPr>
            <a:xfrm>
              <a:off x="3506331" y="4352548"/>
              <a:ext cx="21986" cy="26794"/>
            </a:xfrm>
            <a:custGeom>
              <a:avLst/>
              <a:gdLst/>
              <a:ahLst/>
              <a:cxnLst/>
              <a:rect l="l" t="t" r="r" b="b"/>
              <a:pathLst>
                <a:path w="686" h="836" extrusionOk="0">
                  <a:moveTo>
                    <a:pt x="34" y="1"/>
                  </a:moveTo>
                  <a:lnTo>
                    <a:pt x="1" y="836"/>
                  </a:lnTo>
                  <a:cubicBezTo>
                    <a:pt x="185" y="803"/>
                    <a:pt x="368" y="702"/>
                    <a:pt x="502" y="552"/>
                  </a:cubicBezTo>
                  <a:cubicBezTo>
                    <a:pt x="619" y="418"/>
                    <a:pt x="686" y="218"/>
                    <a:pt x="686" y="34"/>
                  </a:cubicBezTo>
                  <a:lnTo>
                    <a:pt x="34" y="1"/>
                  </a:ln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7"/>
            <p:cNvSpPr/>
            <p:nvPr/>
          </p:nvSpPr>
          <p:spPr>
            <a:xfrm>
              <a:off x="3498832" y="4352548"/>
              <a:ext cx="14487" cy="123969"/>
            </a:xfrm>
            <a:custGeom>
              <a:avLst/>
              <a:gdLst/>
              <a:ahLst/>
              <a:cxnLst/>
              <a:rect l="l" t="t" r="r" b="b"/>
              <a:pathLst>
                <a:path w="452" h="3868" extrusionOk="0">
                  <a:moveTo>
                    <a:pt x="235" y="1"/>
                  </a:moveTo>
                  <a:cubicBezTo>
                    <a:pt x="101" y="1153"/>
                    <a:pt x="1" y="3777"/>
                    <a:pt x="118" y="3860"/>
                  </a:cubicBezTo>
                  <a:cubicBezTo>
                    <a:pt x="124" y="3865"/>
                    <a:pt x="130" y="3867"/>
                    <a:pt x="137" y="3867"/>
                  </a:cubicBezTo>
                  <a:cubicBezTo>
                    <a:pt x="245" y="3867"/>
                    <a:pt x="452" y="3275"/>
                    <a:pt x="452" y="3275"/>
                  </a:cubicBezTo>
                  <a:cubicBezTo>
                    <a:pt x="452" y="3142"/>
                    <a:pt x="151" y="3058"/>
                    <a:pt x="151" y="3058"/>
                  </a:cubicBezTo>
                  <a:lnTo>
                    <a:pt x="285" y="1"/>
                  </a:ln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7"/>
            <p:cNvSpPr/>
            <p:nvPr/>
          </p:nvSpPr>
          <p:spPr>
            <a:xfrm>
              <a:off x="3503671" y="4351491"/>
              <a:ext cx="4840" cy="123713"/>
            </a:xfrm>
            <a:custGeom>
              <a:avLst/>
              <a:gdLst/>
              <a:ahLst/>
              <a:cxnLst/>
              <a:rect l="l" t="t" r="r" b="b"/>
              <a:pathLst>
                <a:path w="151" h="3860" extrusionOk="0">
                  <a:moveTo>
                    <a:pt x="151" y="0"/>
                  </a:moveTo>
                  <a:cubicBezTo>
                    <a:pt x="134" y="17"/>
                    <a:pt x="134" y="34"/>
                    <a:pt x="134" y="50"/>
                  </a:cubicBezTo>
                  <a:cubicBezTo>
                    <a:pt x="134" y="84"/>
                    <a:pt x="134" y="117"/>
                    <a:pt x="134" y="151"/>
                  </a:cubicBezTo>
                  <a:cubicBezTo>
                    <a:pt x="134" y="117"/>
                    <a:pt x="134" y="84"/>
                    <a:pt x="151" y="50"/>
                  </a:cubicBezTo>
                  <a:cubicBezTo>
                    <a:pt x="151" y="34"/>
                    <a:pt x="151" y="17"/>
                    <a:pt x="151" y="0"/>
                  </a:cubicBezTo>
                  <a:close/>
                  <a:moveTo>
                    <a:pt x="134" y="151"/>
                  </a:moveTo>
                  <a:lnTo>
                    <a:pt x="134" y="151"/>
                  </a:lnTo>
                  <a:cubicBezTo>
                    <a:pt x="117" y="267"/>
                    <a:pt x="100" y="418"/>
                    <a:pt x="100" y="568"/>
                  </a:cubicBezTo>
                  <a:cubicBezTo>
                    <a:pt x="67" y="919"/>
                    <a:pt x="34" y="1404"/>
                    <a:pt x="17" y="1955"/>
                  </a:cubicBezTo>
                  <a:cubicBezTo>
                    <a:pt x="0" y="2490"/>
                    <a:pt x="0" y="2974"/>
                    <a:pt x="0" y="3325"/>
                  </a:cubicBezTo>
                  <a:cubicBezTo>
                    <a:pt x="0" y="3492"/>
                    <a:pt x="0" y="3626"/>
                    <a:pt x="0" y="3743"/>
                  </a:cubicBezTo>
                  <a:cubicBezTo>
                    <a:pt x="0" y="3776"/>
                    <a:pt x="0" y="3826"/>
                    <a:pt x="0" y="3860"/>
                  </a:cubicBezTo>
                  <a:cubicBezTo>
                    <a:pt x="0" y="3826"/>
                    <a:pt x="0" y="3776"/>
                    <a:pt x="17" y="3743"/>
                  </a:cubicBezTo>
                  <a:cubicBezTo>
                    <a:pt x="17" y="3626"/>
                    <a:pt x="17" y="3492"/>
                    <a:pt x="17" y="3325"/>
                  </a:cubicBezTo>
                  <a:cubicBezTo>
                    <a:pt x="17" y="2974"/>
                    <a:pt x="34" y="2490"/>
                    <a:pt x="50" y="1955"/>
                  </a:cubicBezTo>
                  <a:cubicBezTo>
                    <a:pt x="67" y="1404"/>
                    <a:pt x="100" y="919"/>
                    <a:pt x="117" y="568"/>
                  </a:cubicBezTo>
                  <a:cubicBezTo>
                    <a:pt x="117" y="418"/>
                    <a:pt x="134" y="267"/>
                    <a:pt x="134" y="15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7"/>
            <p:cNvSpPr/>
            <p:nvPr/>
          </p:nvSpPr>
          <p:spPr>
            <a:xfrm>
              <a:off x="3502581" y="4450557"/>
              <a:ext cx="11282" cy="7532"/>
            </a:xfrm>
            <a:custGeom>
              <a:avLst/>
              <a:gdLst/>
              <a:ahLst/>
              <a:cxnLst/>
              <a:rect l="l" t="t" r="r" b="b"/>
              <a:pathLst>
                <a:path w="352" h="235" extrusionOk="0">
                  <a:moveTo>
                    <a:pt x="1" y="0"/>
                  </a:moveTo>
                  <a:cubicBezTo>
                    <a:pt x="151" y="34"/>
                    <a:pt x="268" y="117"/>
                    <a:pt x="352" y="234"/>
                  </a:cubicBezTo>
                  <a:cubicBezTo>
                    <a:pt x="302" y="84"/>
                    <a:pt x="151" y="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7"/>
            <p:cNvSpPr/>
            <p:nvPr/>
          </p:nvSpPr>
          <p:spPr>
            <a:xfrm>
              <a:off x="3514376" y="4429116"/>
              <a:ext cx="6442" cy="4327"/>
            </a:xfrm>
            <a:custGeom>
              <a:avLst/>
              <a:gdLst/>
              <a:ahLst/>
              <a:cxnLst/>
              <a:rect l="l" t="t" r="r" b="b"/>
              <a:pathLst>
                <a:path w="201" h="135" extrusionOk="0">
                  <a:moveTo>
                    <a:pt x="0" y="1"/>
                  </a:moveTo>
                  <a:cubicBezTo>
                    <a:pt x="0" y="18"/>
                    <a:pt x="34" y="51"/>
                    <a:pt x="84" y="84"/>
                  </a:cubicBezTo>
                  <a:cubicBezTo>
                    <a:pt x="134" y="118"/>
                    <a:pt x="184" y="135"/>
                    <a:pt x="184" y="135"/>
                  </a:cubicBezTo>
                  <a:cubicBezTo>
                    <a:pt x="201" y="118"/>
                    <a:pt x="151" y="84"/>
                    <a:pt x="101" y="51"/>
                  </a:cubicBezTo>
                  <a:cubicBezTo>
                    <a:pt x="50" y="18"/>
                    <a:pt x="17" y="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7"/>
            <p:cNvSpPr/>
            <p:nvPr/>
          </p:nvSpPr>
          <p:spPr>
            <a:xfrm>
              <a:off x="3517581" y="4423251"/>
              <a:ext cx="4327" cy="4840"/>
            </a:xfrm>
            <a:custGeom>
              <a:avLst/>
              <a:gdLst/>
              <a:ahLst/>
              <a:cxnLst/>
              <a:rect l="l" t="t" r="r" b="b"/>
              <a:pathLst>
                <a:path w="135" h="151" extrusionOk="0">
                  <a:moveTo>
                    <a:pt x="17" y="0"/>
                  </a:moveTo>
                  <a:cubicBezTo>
                    <a:pt x="1" y="17"/>
                    <a:pt x="34" y="50"/>
                    <a:pt x="67" y="84"/>
                  </a:cubicBezTo>
                  <a:cubicBezTo>
                    <a:pt x="101" y="134"/>
                    <a:pt x="134" y="150"/>
                    <a:pt x="134" y="150"/>
                  </a:cubicBezTo>
                  <a:cubicBezTo>
                    <a:pt x="134" y="150"/>
                    <a:pt x="118" y="117"/>
                    <a:pt x="84" y="67"/>
                  </a:cubicBezTo>
                  <a:cubicBezTo>
                    <a:pt x="51" y="34"/>
                    <a:pt x="17"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7"/>
            <p:cNvSpPr/>
            <p:nvPr/>
          </p:nvSpPr>
          <p:spPr>
            <a:xfrm>
              <a:off x="3524023" y="4420014"/>
              <a:ext cx="1635" cy="7532"/>
            </a:xfrm>
            <a:custGeom>
              <a:avLst/>
              <a:gdLst/>
              <a:ahLst/>
              <a:cxnLst/>
              <a:rect l="l" t="t" r="r" b="b"/>
              <a:pathLst>
                <a:path w="51" h="235" extrusionOk="0">
                  <a:moveTo>
                    <a:pt x="34" y="1"/>
                  </a:moveTo>
                  <a:cubicBezTo>
                    <a:pt x="0" y="68"/>
                    <a:pt x="0" y="151"/>
                    <a:pt x="17" y="235"/>
                  </a:cubicBezTo>
                  <a:cubicBezTo>
                    <a:pt x="34" y="151"/>
                    <a:pt x="50" y="84"/>
                    <a:pt x="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7"/>
            <p:cNvSpPr/>
            <p:nvPr/>
          </p:nvSpPr>
          <p:spPr>
            <a:xfrm>
              <a:off x="3527773" y="4418956"/>
              <a:ext cx="2147" cy="8589"/>
            </a:xfrm>
            <a:custGeom>
              <a:avLst/>
              <a:gdLst/>
              <a:ahLst/>
              <a:cxnLst/>
              <a:rect l="l" t="t" r="r" b="b"/>
              <a:pathLst>
                <a:path w="67" h="268" extrusionOk="0">
                  <a:moveTo>
                    <a:pt x="67" y="0"/>
                  </a:moveTo>
                  <a:cubicBezTo>
                    <a:pt x="17" y="84"/>
                    <a:pt x="0" y="168"/>
                    <a:pt x="33" y="268"/>
                  </a:cubicBezTo>
                  <a:cubicBezTo>
                    <a:pt x="50" y="218"/>
                    <a:pt x="50" y="168"/>
                    <a:pt x="50" y="134"/>
                  </a:cubicBezTo>
                  <a:cubicBezTo>
                    <a:pt x="67" y="84"/>
                    <a:pt x="67" y="34"/>
                    <a:pt x="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7"/>
            <p:cNvSpPr/>
            <p:nvPr/>
          </p:nvSpPr>
          <p:spPr>
            <a:xfrm>
              <a:off x="3519728" y="4431808"/>
              <a:ext cx="8077" cy="14166"/>
            </a:xfrm>
            <a:custGeom>
              <a:avLst/>
              <a:gdLst/>
              <a:ahLst/>
              <a:cxnLst/>
              <a:rect l="l" t="t" r="r" b="b"/>
              <a:pathLst>
                <a:path w="252" h="442" extrusionOk="0">
                  <a:moveTo>
                    <a:pt x="35" y="37"/>
                  </a:moveTo>
                  <a:cubicBezTo>
                    <a:pt x="63" y="55"/>
                    <a:pt x="94" y="78"/>
                    <a:pt x="117" y="101"/>
                  </a:cubicBezTo>
                  <a:cubicBezTo>
                    <a:pt x="151" y="134"/>
                    <a:pt x="184" y="184"/>
                    <a:pt x="201" y="218"/>
                  </a:cubicBezTo>
                  <a:cubicBezTo>
                    <a:pt x="218" y="284"/>
                    <a:pt x="201" y="351"/>
                    <a:pt x="184" y="401"/>
                  </a:cubicBezTo>
                  <a:cubicBezTo>
                    <a:pt x="170" y="408"/>
                    <a:pt x="159" y="412"/>
                    <a:pt x="150" y="412"/>
                  </a:cubicBezTo>
                  <a:cubicBezTo>
                    <a:pt x="137" y="412"/>
                    <a:pt x="127" y="404"/>
                    <a:pt x="117" y="385"/>
                  </a:cubicBezTo>
                  <a:cubicBezTo>
                    <a:pt x="101" y="368"/>
                    <a:pt x="84" y="335"/>
                    <a:pt x="84" y="301"/>
                  </a:cubicBezTo>
                  <a:cubicBezTo>
                    <a:pt x="67" y="251"/>
                    <a:pt x="51" y="201"/>
                    <a:pt x="51" y="151"/>
                  </a:cubicBezTo>
                  <a:cubicBezTo>
                    <a:pt x="41" y="105"/>
                    <a:pt x="37" y="65"/>
                    <a:pt x="35" y="37"/>
                  </a:cubicBezTo>
                  <a:close/>
                  <a:moveTo>
                    <a:pt x="34" y="0"/>
                  </a:moveTo>
                  <a:cubicBezTo>
                    <a:pt x="31" y="9"/>
                    <a:pt x="28" y="18"/>
                    <a:pt x="26" y="27"/>
                  </a:cubicBezTo>
                  <a:lnTo>
                    <a:pt x="26" y="27"/>
                  </a:lnTo>
                  <a:cubicBezTo>
                    <a:pt x="13" y="17"/>
                    <a:pt x="0" y="17"/>
                    <a:pt x="0" y="17"/>
                  </a:cubicBezTo>
                  <a:lnTo>
                    <a:pt x="0" y="17"/>
                  </a:lnTo>
                  <a:cubicBezTo>
                    <a:pt x="8" y="21"/>
                    <a:pt x="17" y="26"/>
                    <a:pt x="26" y="31"/>
                  </a:cubicBezTo>
                  <a:lnTo>
                    <a:pt x="26" y="31"/>
                  </a:lnTo>
                  <a:cubicBezTo>
                    <a:pt x="18" y="71"/>
                    <a:pt x="21" y="111"/>
                    <a:pt x="34" y="151"/>
                  </a:cubicBezTo>
                  <a:cubicBezTo>
                    <a:pt x="34" y="201"/>
                    <a:pt x="51" y="251"/>
                    <a:pt x="67" y="318"/>
                  </a:cubicBezTo>
                  <a:cubicBezTo>
                    <a:pt x="67" y="335"/>
                    <a:pt x="84" y="368"/>
                    <a:pt x="101" y="401"/>
                  </a:cubicBezTo>
                  <a:cubicBezTo>
                    <a:pt x="101" y="418"/>
                    <a:pt x="117" y="435"/>
                    <a:pt x="134" y="435"/>
                  </a:cubicBezTo>
                  <a:cubicBezTo>
                    <a:pt x="144" y="440"/>
                    <a:pt x="152" y="442"/>
                    <a:pt x="160" y="442"/>
                  </a:cubicBezTo>
                  <a:cubicBezTo>
                    <a:pt x="177" y="442"/>
                    <a:pt x="189" y="430"/>
                    <a:pt x="201" y="418"/>
                  </a:cubicBezTo>
                  <a:cubicBezTo>
                    <a:pt x="251" y="301"/>
                    <a:pt x="234" y="168"/>
                    <a:pt x="134" y="84"/>
                  </a:cubicBezTo>
                  <a:cubicBezTo>
                    <a:pt x="101" y="51"/>
                    <a:pt x="68" y="34"/>
                    <a:pt x="35" y="34"/>
                  </a:cubicBezTo>
                  <a:lnTo>
                    <a:pt x="35" y="34"/>
                  </a:lnTo>
                  <a:cubicBezTo>
                    <a:pt x="34" y="13"/>
                    <a:pt x="34" y="0"/>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7"/>
            <p:cNvSpPr/>
            <p:nvPr/>
          </p:nvSpPr>
          <p:spPr>
            <a:xfrm>
              <a:off x="3520786" y="4427385"/>
              <a:ext cx="9134" cy="6602"/>
            </a:xfrm>
            <a:custGeom>
              <a:avLst/>
              <a:gdLst/>
              <a:ahLst/>
              <a:cxnLst/>
              <a:rect l="l" t="t" r="r" b="b"/>
              <a:pathLst>
                <a:path w="285" h="206" extrusionOk="0">
                  <a:moveTo>
                    <a:pt x="237" y="0"/>
                  </a:moveTo>
                  <a:cubicBezTo>
                    <a:pt x="231" y="0"/>
                    <a:pt x="224" y="2"/>
                    <a:pt x="218" y="5"/>
                  </a:cubicBezTo>
                  <a:cubicBezTo>
                    <a:pt x="201" y="5"/>
                    <a:pt x="168" y="5"/>
                    <a:pt x="151" y="21"/>
                  </a:cubicBezTo>
                  <a:cubicBezTo>
                    <a:pt x="118" y="38"/>
                    <a:pt x="84" y="55"/>
                    <a:pt x="51" y="88"/>
                  </a:cubicBezTo>
                  <a:cubicBezTo>
                    <a:pt x="34" y="105"/>
                    <a:pt x="18" y="138"/>
                    <a:pt x="1" y="172"/>
                  </a:cubicBezTo>
                  <a:cubicBezTo>
                    <a:pt x="1" y="172"/>
                    <a:pt x="18" y="138"/>
                    <a:pt x="68" y="105"/>
                  </a:cubicBezTo>
                  <a:cubicBezTo>
                    <a:pt x="101" y="72"/>
                    <a:pt x="135" y="55"/>
                    <a:pt x="168" y="38"/>
                  </a:cubicBezTo>
                  <a:cubicBezTo>
                    <a:pt x="185" y="30"/>
                    <a:pt x="206" y="21"/>
                    <a:pt x="222" y="21"/>
                  </a:cubicBezTo>
                  <a:cubicBezTo>
                    <a:pt x="239" y="21"/>
                    <a:pt x="251" y="30"/>
                    <a:pt x="251" y="55"/>
                  </a:cubicBezTo>
                  <a:cubicBezTo>
                    <a:pt x="268" y="88"/>
                    <a:pt x="218" y="122"/>
                    <a:pt x="185" y="138"/>
                  </a:cubicBezTo>
                  <a:cubicBezTo>
                    <a:pt x="168" y="172"/>
                    <a:pt x="135" y="172"/>
                    <a:pt x="101" y="189"/>
                  </a:cubicBezTo>
                  <a:lnTo>
                    <a:pt x="1" y="189"/>
                  </a:lnTo>
                  <a:cubicBezTo>
                    <a:pt x="18" y="205"/>
                    <a:pt x="68" y="205"/>
                    <a:pt x="101" y="205"/>
                  </a:cubicBezTo>
                  <a:cubicBezTo>
                    <a:pt x="135" y="205"/>
                    <a:pt x="168" y="189"/>
                    <a:pt x="201" y="172"/>
                  </a:cubicBezTo>
                  <a:cubicBezTo>
                    <a:pt x="251" y="138"/>
                    <a:pt x="285" y="88"/>
                    <a:pt x="285" y="38"/>
                  </a:cubicBezTo>
                  <a:cubicBezTo>
                    <a:pt x="285" y="25"/>
                    <a:pt x="263" y="0"/>
                    <a:pt x="2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7"/>
            <p:cNvSpPr/>
            <p:nvPr/>
          </p:nvSpPr>
          <p:spPr>
            <a:xfrm>
              <a:off x="3506331" y="4353606"/>
              <a:ext cx="22531" cy="25736"/>
            </a:xfrm>
            <a:custGeom>
              <a:avLst/>
              <a:gdLst/>
              <a:ahLst/>
              <a:cxnLst/>
              <a:rect l="l" t="t" r="r" b="b"/>
              <a:pathLst>
                <a:path w="703" h="803" extrusionOk="0">
                  <a:moveTo>
                    <a:pt x="686" y="1"/>
                  </a:moveTo>
                  <a:cubicBezTo>
                    <a:pt x="686" y="1"/>
                    <a:pt x="686" y="68"/>
                    <a:pt x="669" y="185"/>
                  </a:cubicBezTo>
                  <a:cubicBezTo>
                    <a:pt x="636" y="452"/>
                    <a:pt x="435" y="686"/>
                    <a:pt x="168" y="753"/>
                  </a:cubicBezTo>
                  <a:cubicBezTo>
                    <a:pt x="68" y="786"/>
                    <a:pt x="1" y="786"/>
                    <a:pt x="17" y="803"/>
                  </a:cubicBezTo>
                  <a:lnTo>
                    <a:pt x="51" y="803"/>
                  </a:lnTo>
                  <a:cubicBezTo>
                    <a:pt x="101" y="803"/>
                    <a:pt x="134" y="786"/>
                    <a:pt x="185" y="786"/>
                  </a:cubicBezTo>
                  <a:cubicBezTo>
                    <a:pt x="452" y="703"/>
                    <a:pt x="669" y="469"/>
                    <a:pt x="702" y="185"/>
                  </a:cubicBezTo>
                  <a:cubicBezTo>
                    <a:pt x="702" y="135"/>
                    <a:pt x="702" y="101"/>
                    <a:pt x="702" y="51"/>
                  </a:cubicBezTo>
                  <a:cubicBezTo>
                    <a:pt x="702" y="34"/>
                    <a:pt x="686" y="18"/>
                    <a:pt x="68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7"/>
            <p:cNvSpPr/>
            <p:nvPr/>
          </p:nvSpPr>
          <p:spPr>
            <a:xfrm>
              <a:off x="3528285" y="4361106"/>
              <a:ext cx="30576" cy="1667"/>
            </a:xfrm>
            <a:custGeom>
              <a:avLst/>
              <a:gdLst/>
              <a:ahLst/>
              <a:cxnLst/>
              <a:rect l="l" t="t" r="r" b="b"/>
              <a:pathLst>
                <a:path w="954" h="52" extrusionOk="0">
                  <a:moveTo>
                    <a:pt x="1" y="1"/>
                  </a:moveTo>
                  <a:cubicBezTo>
                    <a:pt x="318" y="34"/>
                    <a:pt x="636" y="51"/>
                    <a:pt x="953" y="51"/>
                  </a:cubicBezTo>
                  <a:cubicBezTo>
                    <a:pt x="636" y="18"/>
                    <a:pt x="318" y="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7"/>
            <p:cNvSpPr/>
            <p:nvPr/>
          </p:nvSpPr>
          <p:spPr>
            <a:xfrm>
              <a:off x="3511171" y="4388957"/>
              <a:ext cx="2147" cy="21474"/>
            </a:xfrm>
            <a:custGeom>
              <a:avLst/>
              <a:gdLst/>
              <a:ahLst/>
              <a:cxnLst/>
              <a:rect l="l" t="t" r="r" b="b"/>
              <a:pathLst>
                <a:path w="67" h="670" extrusionOk="0">
                  <a:moveTo>
                    <a:pt x="50" y="1"/>
                  </a:moveTo>
                  <a:cubicBezTo>
                    <a:pt x="0" y="218"/>
                    <a:pt x="0" y="435"/>
                    <a:pt x="34" y="669"/>
                  </a:cubicBezTo>
                  <a:cubicBezTo>
                    <a:pt x="34" y="669"/>
                    <a:pt x="34" y="519"/>
                    <a:pt x="34" y="335"/>
                  </a:cubicBezTo>
                  <a:cubicBezTo>
                    <a:pt x="50" y="151"/>
                    <a:pt x="67" y="1"/>
                    <a:pt x="5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7"/>
            <p:cNvSpPr/>
            <p:nvPr/>
          </p:nvSpPr>
          <p:spPr>
            <a:xfrm>
              <a:off x="3509536" y="4374278"/>
              <a:ext cx="4327" cy="2276"/>
            </a:xfrm>
            <a:custGeom>
              <a:avLst/>
              <a:gdLst/>
              <a:ahLst/>
              <a:cxnLst/>
              <a:rect l="l" t="t" r="r" b="b"/>
              <a:pathLst>
                <a:path w="135" h="71" extrusionOk="0">
                  <a:moveTo>
                    <a:pt x="113" y="1"/>
                  </a:moveTo>
                  <a:cubicBezTo>
                    <a:pt x="105" y="1"/>
                    <a:pt x="87" y="13"/>
                    <a:pt x="51" y="24"/>
                  </a:cubicBezTo>
                  <a:cubicBezTo>
                    <a:pt x="18" y="41"/>
                    <a:pt x="1" y="58"/>
                    <a:pt x="1" y="58"/>
                  </a:cubicBezTo>
                  <a:cubicBezTo>
                    <a:pt x="1" y="66"/>
                    <a:pt x="9" y="70"/>
                    <a:pt x="22" y="70"/>
                  </a:cubicBezTo>
                  <a:cubicBezTo>
                    <a:pt x="34" y="70"/>
                    <a:pt x="51" y="66"/>
                    <a:pt x="68" y="58"/>
                  </a:cubicBezTo>
                  <a:cubicBezTo>
                    <a:pt x="118" y="41"/>
                    <a:pt x="135" y="8"/>
                    <a:pt x="118" y="8"/>
                  </a:cubicBezTo>
                  <a:cubicBezTo>
                    <a:pt x="118" y="3"/>
                    <a:pt x="117" y="1"/>
                    <a:pt x="11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7"/>
            <p:cNvSpPr/>
            <p:nvPr/>
          </p:nvSpPr>
          <p:spPr>
            <a:xfrm>
              <a:off x="3517581" y="4369150"/>
              <a:ext cx="3237" cy="2724"/>
            </a:xfrm>
            <a:custGeom>
              <a:avLst/>
              <a:gdLst/>
              <a:ahLst/>
              <a:cxnLst/>
              <a:rect l="l" t="t" r="r" b="b"/>
              <a:pathLst>
                <a:path w="101" h="85" extrusionOk="0">
                  <a:moveTo>
                    <a:pt x="84" y="1"/>
                  </a:moveTo>
                  <a:cubicBezTo>
                    <a:pt x="84" y="1"/>
                    <a:pt x="67" y="17"/>
                    <a:pt x="34" y="34"/>
                  </a:cubicBezTo>
                  <a:cubicBezTo>
                    <a:pt x="17" y="51"/>
                    <a:pt x="1" y="84"/>
                    <a:pt x="1" y="84"/>
                  </a:cubicBezTo>
                  <a:cubicBezTo>
                    <a:pt x="1" y="84"/>
                    <a:pt x="34" y="84"/>
                    <a:pt x="51" y="51"/>
                  </a:cubicBezTo>
                  <a:cubicBezTo>
                    <a:pt x="84" y="34"/>
                    <a:pt x="101" y="1"/>
                    <a:pt x="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7"/>
            <p:cNvSpPr/>
            <p:nvPr/>
          </p:nvSpPr>
          <p:spPr>
            <a:xfrm>
              <a:off x="3522388" y="4361651"/>
              <a:ext cx="2179" cy="3974"/>
            </a:xfrm>
            <a:custGeom>
              <a:avLst/>
              <a:gdLst/>
              <a:ahLst/>
              <a:cxnLst/>
              <a:rect l="l" t="t" r="r" b="b"/>
              <a:pathLst>
                <a:path w="68" h="124" extrusionOk="0">
                  <a:moveTo>
                    <a:pt x="51" y="1"/>
                  </a:moveTo>
                  <a:cubicBezTo>
                    <a:pt x="34" y="1"/>
                    <a:pt x="34" y="34"/>
                    <a:pt x="18" y="67"/>
                  </a:cubicBezTo>
                  <a:cubicBezTo>
                    <a:pt x="18" y="101"/>
                    <a:pt x="1" y="118"/>
                    <a:pt x="1" y="118"/>
                  </a:cubicBezTo>
                  <a:cubicBezTo>
                    <a:pt x="1" y="122"/>
                    <a:pt x="3" y="124"/>
                    <a:pt x="6" y="124"/>
                  </a:cubicBezTo>
                  <a:cubicBezTo>
                    <a:pt x="17" y="124"/>
                    <a:pt x="39" y="105"/>
                    <a:pt x="51" y="67"/>
                  </a:cubicBezTo>
                  <a:cubicBezTo>
                    <a:pt x="68" y="34"/>
                    <a:pt x="51" y="1"/>
                    <a:pt x="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7"/>
            <p:cNvSpPr/>
            <p:nvPr/>
          </p:nvSpPr>
          <p:spPr>
            <a:xfrm>
              <a:off x="3524536" y="4356074"/>
              <a:ext cx="1122" cy="2404"/>
            </a:xfrm>
            <a:custGeom>
              <a:avLst/>
              <a:gdLst/>
              <a:ahLst/>
              <a:cxnLst/>
              <a:rect l="l" t="t" r="r" b="b"/>
              <a:pathLst>
                <a:path w="35" h="75" extrusionOk="0">
                  <a:moveTo>
                    <a:pt x="23" y="1"/>
                  </a:moveTo>
                  <a:cubicBezTo>
                    <a:pt x="16" y="1"/>
                    <a:pt x="13" y="12"/>
                    <a:pt x="1" y="24"/>
                  </a:cubicBezTo>
                  <a:cubicBezTo>
                    <a:pt x="1" y="41"/>
                    <a:pt x="1" y="58"/>
                    <a:pt x="1" y="74"/>
                  </a:cubicBezTo>
                  <a:cubicBezTo>
                    <a:pt x="1" y="74"/>
                    <a:pt x="18" y="58"/>
                    <a:pt x="34" y="41"/>
                  </a:cubicBezTo>
                  <a:cubicBezTo>
                    <a:pt x="34" y="24"/>
                    <a:pt x="34" y="8"/>
                    <a:pt x="34" y="8"/>
                  </a:cubicBezTo>
                  <a:cubicBezTo>
                    <a:pt x="29" y="3"/>
                    <a:pt x="26" y="1"/>
                    <a:pt x="2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7"/>
            <p:cNvSpPr/>
            <p:nvPr/>
          </p:nvSpPr>
          <p:spPr>
            <a:xfrm>
              <a:off x="3663248" y="4069259"/>
              <a:ext cx="136597" cy="85734"/>
            </a:xfrm>
            <a:custGeom>
              <a:avLst/>
              <a:gdLst/>
              <a:ahLst/>
              <a:cxnLst/>
              <a:rect l="l" t="t" r="r" b="b"/>
              <a:pathLst>
                <a:path w="4262" h="2675" extrusionOk="0">
                  <a:moveTo>
                    <a:pt x="3426" y="1"/>
                  </a:moveTo>
                  <a:lnTo>
                    <a:pt x="3292" y="68"/>
                  </a:lnTo>
                  <a:cubicBezTo>
                    <a:pt x="2724" y="335"/>
                    <a:pt x="385" y="1471"/>
                    <a:pt x="84" y="1789"/>
                  </a:cubicBezTo>
                  <a:cubicBezTo>
                    <a:pt x="0" y="1868"/>
                    <a:pt x="46" y="1898"/>
                    <a:pt x="163" y="1898"/>
                  </a:cubicBezTo>
                  <a:cubicBezTo>
                    <a:pt x="539" y="1898"/>
                    <a:pt x="1654" y="1588"/>
                    <a:pt x="1654" y="1588"/>
                  </a:cubicBezTo>
                  <a:lnTo>
                    <a:pt x="2239" y="2674"/>
                  </a:lnTo>
                  <a:lnTo>
                    <a:pt x="4261" y="1588"/>
                  </a:lnTo>
                  <a:lnTo>
                    <a:pt x="3426"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7"/>
            <p:cNvSpPr/>
            <p:nvPr/>
          </p:nvSpPr>
          <p:spPr>
            <a:xfrm>
              <a:off x="3749463" y="4070348"/>
              <a:ext cx="33781" cy="21858"/>
            </a:xfrm>
            <a:custGeom>
              <a:avLst/>
              <a:gdLst/>
              <a:ahLst/>
              <a:cxnLst/>
              <a:rect l="l" t="t" r="r" b="b"/>
              <a:pathLst>
                <a:path w="1054" h="682" extrusionOk="0">
                  <a:moveTo>
                    <a:pt x="752" y="0"/>
                  </a:moveTo>
                  <a:lnTo>
                    <a:pt x="0" y="384"/>
                  </a:lnTo>
                  <a:cubicBezTo>
                    <a:pt x="134" y="535"/>
                    <a:pt x="301" y="635"/>
                    <a:pt x="502" y="669"/>
                  </a:cubicBezTo>
                  <a:cubicBezTo>
                    <a:pt x="548" y="677"/>
                    <a:pt x="595" y="681"/>
                    <a:pt x="642" y="681"/>
                  </a:cubicBezTo>
                  <a:cubicBezTo>
                    <a:pt x="784" y="681"/>
                    <a:pt x="928" y="643"/>
                    <a:pt x="1053" y="568"/>
                  </a:cubicBezTo>
                  <a:lnTo>
                    <a:pt x="752" y="0"/>
                  </a:ln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7"/>
            <p:cNvSpPr/>
            <p:nvPr/>
          </p:nvSpPr>
          <p:spPr>
            <a:xfrm>
              <a:off x="3663985" y="4069259"/>
              <a:ext cx="109611" cy="60735"/>
            </a:xfrm>
            <a:custGeom>
              <a:avLst/>
              <a:gdLst/>
              <a:ahLst/>
              <a:cxnLst/>
              <a:rect l="l" t="t" r="r" b="b"/>
              <a:pathLst>
                <a:path w="3420" h="1895" extrusionOk="0">
                  <a:moveTo>
                    <a:pt x="3403" y="1"/>
                  </a:moveTo>
                  <a:cubicBezTo>
                    <a:pt x="2333" y="452"/>
                    <a:pt x="27" y="1705"/>
                    <a:pt x="11" y="1839"/>
                  </a:cubicBezTo>
                  <a:cubicBezTo>
                    <a:pt x="0" y="1880"/>
                    <a:pt x="60" y="1894"/>
                    <a:pt x="147" y="1894"/>
                  </a:cubicBezTo>
                  <a:cubicBezTo>
                    <a:pt x="343" y="1894"/>
                    <a:pt x="679" y="1822"/>
                    <a:pt x="679" y="1822"/>
                  </a:cubicBezTo>
                  <a:cubicBezTo>
                    <a:pt x="796" y="1755"/>
                    <a:pt x="713" y="1471"/>
                    <a:pt x="713" y="1471"/>
                  </a:cubicBezTo>
                  <a:lnTo>
                    <a:pt x="3419" y="51"/>
                  </a:lnTo>
                  <a:lnTo>
                    <a:pt x="3403" y="1"/>
                  </a:ln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7"/>
            <p:cNvSpPr/>
            <p:nvPr/>
          </p:nvSpPr>
          <p:spPr>
            <a:xfrm>
              <a:off x="3664851" y="4070348"/>
              <a:ext cx="109803" cy="58940"/>
            </a:xfrm>
            <a:custGeom>
              <a:avLst/>
              <a:gdLst/>
              <a:ahLst/>
              <a:cxnLst/>
              <a:rect l="l" t="t" r="r" b="b"/>
              <a:pathLst>
                <a:path w="3426" h="1839" extrusionOk="0">
                  <a:moveTo>
                    <a:pt x="3426" y="0"/>
                  </a:moveTo>
                  <a:cubicBezTo>
                    <a:pt x="3409" y="0"/>
                    <a:pt x="3392" y="0"/>
                    <a:pt x="3392" y="17"/>
                  </a:cubicBezTo>
                  <a:cubicBezTo>
                    <a:pt x="3409" y="17"/>
                    <a:pt x="3409" y="0"/>
                    <a:pt x="3426" y="0"/>
                  </a:cubicBezTo>
                  <a:close/>
                  <a:moveTo>
                    <a:pt x="3292" y="67"/>
                  </a:moveTo>
                  <a:lnTo>
                    <a:pt x="2908" y="251"/>
                  </a:lnTo>
                  <a:cubicBezTo>
                    <a:pt x="2590" y="401"/>
                    <a:pt x="2156" y="618"/>
                    <a:pt x="1688" y="869"/>
                  </a:cubicBezTo>
                  <a:cubicBezTo>
                    <a:pt x="1203" y="1120"/>
                    <a:pt x="786" y="1370"/>
                    <a:pt x="485" y="1537"/>
                  </a:cubicBezTo>
                  <a:lnTo>
                    <a:pt x="117" y="1755"/>
                  </a:lnTo>
                  <a:lnTo>
                    <a:pt x="34" y="1821"/>
                  </a:lnTo>
                  <a:lnTo>
                    <a:pt x="134" y="1771"/>
                  </a:lnTo>
                  <a:lnTo>
                    <a:pt x="485" y="1554"/>
                  </a:lnTo>
                  <a:cubicBezTo>
                    <a:pt x="802" y="1387"/>
                    <a:pt x="1220" y="1153"/>
                    <a:pt x="1705" y="902"/>
                  </a:cubicBezTo>
                  <a:cubicBezTo>
                    <a:pt x="2173" y="635"/>
                    <a:pt x="2607" y="418"/>
                    <a:pt x="2924" y="268"/>
                  </a:cubicBezTo>
                  <a:lnTo>
                    <a:pt x="3292" y="67"/>
                  </a:lnTo>
                  <a:close/>
                  <a:moveTo>
                    <a:pt x="34" y="1821"/>
                  </a:moveTo>
                  <a:cubicBezTo>
                    <a:pt x="17" y="1821"/>
                    <a:pt x="0" y="1821"/>
                    <a:pt x="0" y="1838"/>
                  </a:cubicBezTo>
                  <a:cubicBezTo>
                    <a:pt x="0" y="1838"/>
                    <a:pt x="17" y="1821"/>
                    <a:pt x="34" y="182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7"/>
            <p:cNvSpPr/>
            <p:nvPr/>
          </p:nvSpPr>
          <p:spPr>
            <a:xfrm>
              <a:off x="3685747" y="4115314"/>
              <a:ext cx="3237" cy="13429"/>
            </a:xfrm>
            <a:custGeom>
              <a:avLst/>
              <a:gdLst/>
              <a:ahLst/>
              <a:cxnLst/>
              <a:rect l="l" t="t" r="r" b="b"/>
              <a:pathLst>
                <a:path w="101" h="419" extrusionOk="0">
                  <a:moveTo>
                    <a:pt x="17" y="1"/>
                  </a:moveTo>
                  <a:cubicBezTo>
                    <a:pt x="67" y="134"/>
                    <a:pt x="50" y="285"/>
                    <a:pt x="0" y="418"/>
                  </a:cubicBezTo>
                  <a:cubicBezTo>
                    <a:pt x="84" y="301"/>
                    <a:pt x="100" y="134"/>
                    <a:pt x="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7"/>
            <p:cNvSpPr/>
            <p:nvPr/>
          </p:nvSpPr>
          <p:spPr>
            <a:xfrm>
              <a:off x="3715201" y="4114770"/>
              <a:ext cx="2692" cy="5929"/>
            </a:xfrm>
            <a:custGeom>
              <a:avLst/>
              <a:gdLst/>
              <a:ahLst/>
              <a:cxnLst/>
              <a:rect l="l" t="t" r="r" b="b"/>
              <a:pathLst>
                <a:path w="84" h="185" extrusionOk="0">
                  <a:moveTo>
                    <a:pt x="67" y="1"/>
                  </a:moveTo>
                  <a:cubicBezTo>
                    <a:pt x="67" y="1"/>
                    <a:pt x="50" y="34"/>
                    <a:pt x="33" y="85"/>
                  </a:cubicBezTo>
                  <a:cubicBezTo>
                    <a:pt x="0" y="135"/>
                    <a:pt x="0" y="185"/>
                    <a:pt x="0" y="185"/>
                  </a:cubicBezTo>
                  <a:cubicBezTo>
                    <a:pt x="17" y="185"/>
                    <a:pt x="33" y="151"/>
                    <a:pt x="50" y="101"/>
                  </a:cubicBezTo>
                  <a:cubicBezTo>
                    <a:pt x="67" y="51"/>
                    <a:pt x="84" y="1"/>
                    <a:pt x="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7"/>
            <p:cNvSpPr/>
            <p:nvPr/>
          </p:nvSpPr>
          <p:spPr>
            <a:xfrm>
              <a:off x="3717316" y="4119064"/>
              <a:ext cx="7019" cy="3782"/>
            </a:xfrm>
            <a:custGeom>
              <a:avLst/>
              <a:gdLst/>
              <a:ahLst/>
              <a:cxnLst/>
              <a:rect l="l" t="t" r="r" b="b"/>
              <a:pathLst>
                <a:path w="219" h="118" extrusionOk="0">
                  <a:moveTo>
                    <a:pt x="218" y="1"/>
                  </a:moveTo>
                  <a:cubicBezTo>
                    <a:pt x="168" y="1"/>
                    <a:pt x="135" y="17"/>
                    <a:pt x="101" y="51"/>
                  </a:cubicBezTo>
                  <a:cubicBezTo>
                    <a:pt x="34" y="67"/>
                    <a:pt x="1" y="101"/>
                    <a:pt x="1" y="118"/>
                  </a:cubicBezTo>
                  <a:cubicBezTo>
                    <a:pt x="34" y="101"/>
                    <a:pt x="84" y="84"/>
                    <a:pt x="118" y="67"/>
                  </a:cubicBezTo>
                  <a:cubicBezTo>
                    <a:pt x="168" y="34"/>
                    <a:pt x="218" y="1"/>
                    <a:pt x="2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7"/>
            <p:cNvSpPr/>
            <p:nvPr/>
          </p:nvSpPr>
          <p:spPr>
            <a:xfrm>
              <a:off x="3719464" y="4122814"/>
              <a:ext cx="8077" cy="3782"/>
            </a:xfrm>
            <a:custGeom>
              <a:avLst/>
              <a:gdLst/>
              <a:ahLst/>
              <a:cxnLst/>
              <a:rect l="l" t="t" r="r" b="b"/>
              <a:pathLst>
                <a:path w="252" h="118" extrusionOk="0">
                  <a:moveTo>
                    <a:pt x="251" y="1"/>
                  </a:moveTo>
                  <a:cubicBezTo>
                    <a:pt x="151" y="1"/>
                    <a:pt x="68" y="34"/>
                    <a:pt x="1" y="118"/>
                  </a:cubicBezTo>
                  <a:cubicBezTo>
                    <a:pt x="51" y="101"/>
                    <a:pt x="84" y="84"/>
                    <a:pt x="134" y="51"/>
                  </a:cubicBezTo>
                  <a:cubicBezTo>
                    <a:pt x="168" y="34"/>
                    <a:pt x="218" y="17"/>
                    <a:pt x="2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7"/>
            <p:cNvSpPr/>
            <p:nvPr/>
          </p:nvSpPr>
          <p:spPr>
            <a:xfrm>
              <a:off x="3701259" y="4120667"/>
              <a:ext cx="10224" cy="12371"/>
            </a:xfrm>
            <a:custGeom>
              <a:avLst/>
              <a:gdLst/>
              <a:ahLst/>
              <a:cxnLst/>
              <a:rect l="l" t="t" r="r" b="b"/>
              <a:pathLst>
                <a:path w="319" h="386" extrusionOk="0">
                  <a:moveTo>
                    <a:pt x="285" y="57"/>
                  </a:moveTo>
                  <a:cubicBezTo>
                    <a:pt x="285" y="88"/>
                    <a:pt x="285" y="120"/>
                    <a:pt x="285" y="151"/>
                  </a:cubicBezTo>
                  <a:cubicBezTo>
                    <a:pt x="268" y="201"/>
                    <a:pt x="251" y="251"/>
                    <a:pt x="218" y="285"/>
                  </a:cubicBezTo>
                  <a:cubicBezTo>
                    <a:pt x="168" y="318"/>
                    <a:pt x="118" y="352"/>
                    <a:pt x="51" y="352"/>
                  </a:cubicBezTo>
                  <a:cubicBezTo>
                    <a:pt x="17" y="352"/>
                    <a:pt x="17" y="318"/>
                    <a:pt x="34" y="302"/>
                  </a:cubicBezTo>
                  <a:cubicBezTo>
                    <a:pt x="51" y="268"/>
                    <a:pt x="67" y="251"/>
                    <a:pt x="84" y="218"/>
                  </a:cubicBezTo>
                  <a:cubicBezTo>
                    <a:pt x="118" y="185"/>
                    <a:pt x="168" y="151"/>
                    <a:pt x="201" y="118"/>
                  </a:cubicBezTo>
                  <a:cubicBezTo>
                    <a:pt x="235" y="93"/>
                    <a:pt x="264" y="72"/>
                    <a:pt x="285" y="57"/>
                  </a:cubicBezTo>
                  <a:close/>
                  <a:moveTo>
                    <a:pt x="285" y="1"/>
                  </a:moveTo>
                  <a:cubicBezTo>
                    <a:pt x="285" y="16"/>
                    <a:pt x="285" y="31"/>
                    <a:pt x="285" y="46"/>
                  </a:cubicBezTo>
                  <a:lnTo>
                    <a:pt x="285" y="46"/>
                  </a:lnTo>
                  <a:cubicBezTo>
                    <a:pt x="252" y="60"/>
                    <a:pt x="227" y="76"/>
                    <a:pt x="201" y="101"/>
                  </a:cubicBezTo>
                  <a:cubicBezTo>
                    <a:pt x="151" y="134"/>
                    <a:pt x="101" y="168"/>
                    <a:pt x="67" y="201"/>
                  </a:cubicBezTo>
                  <a:cubicBezTo>
                    <a:pt x="51" y="235"/>
                    <a:pt x="34" y="251"/>
                    <a:pt x="17" y="285"/>
                  </a:cubicBezTo>
                  <a:cubicBezTo>
                    <a:pt x="1" y="302"/>
                    <a:pt x="1" y="318"/>
                    <a:pt x="1" y="335"/>
                  </a:cubicBezTo>
                  <a:cubicBezTo>
                    <a:pt x="1" y="368"/>
                    <a:pt x="17" y="368"/>
                    <a:pt x="51" y="385"/>
                  </a:cubicBezTo>
                  <a:cubicBezTo>
                    <a:pt x="168" y="368"/>
                    <a:pt x="285" y="285"/>
                    <a:pt x="301" y="151"/>
                  </a:cubicBezTo>
                  <a:cubicBezTo>
                    <a:pt x="301" y="118"/>
                    <a:pt x="301" y="84"/>
                    <a:pt x="301" y="51"/>
                  </a:cubicBezTo>
                  <a:cubicBezTo>
                    <a:pt x="301" y="50"/>
                    <a:pt x="300" y="48"/>
                    <a:pt x="299" y="47"/>
                  </a:cubicBezTo>
                  <a:lnTo>
                    <a:pt x="299" y="47"/>
                  </a:lnTo>
                  <a:cubicBezTo>
                    <a:pt x="311" y="39"/>
                    <a:pt x="318" y="34"/>
                    <a:pt x="318" y="34"/>
                  </a:cubicBezTo>
                  <a:lnTo>
                    <a:pt x="318" y="34"/>
                  </a:lnTo>
                  <a:cubicBezTo>
                    <a:pt x="311" y="37"/>
                    <a:pt x="304" y="39"/>
                    <a:pt x="297" y="42"/>
                  </a:cubicBezTo>
                  <a:lnTo>
                    <a:pt x="297" y="42"/>
                  </a:lnTo>
                  <a:cubicBezTo>
                    <a:pt x="285" y="14"/>
                    <a:pt x="285" y="1"/>
                    <a:pt x="28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7"/>
            <p:cNvSpPr/>
            <p:nvPr/>
          </p:nvSpPr>
          <p:spPr>
            <a:xfrm>
              <a:off x="3710362" y="4121756"/>
              <a:ext cx="9134" cy="6731"/>
            </a:xfrm>
            <a:custGeom>
              <a:avLst/>
              <a:gdLst/>
              <a:ahLst/>
              <a:cxnLst/>
              <a:rect l="l" t="t" r="r" b="b"/>
              <a:pathLst>
                <a:path w="285" h="210" extrusionOk="0">
                  <a:moveTo>
                    <a:pt x="17" y="0"/>
                  </a:moveTo>
                  <a:cubicBezTo>
                    <a:pt x="17" y="17"/>
                    <a:pt x="51" y="17"/>
                    <a:pt x="101" y="34"/>
                  </a:cubicBezTo>
                  <a:cubicBezTo>
                    <a:pt x="134" y="50"/>
                    <a:pt x="168" y="67"/>
                    <a:pt x="201" y="84"/>
                  </a:cubicBezTo>
                  <a:cubicBezTo>
                    <a:pt x="235" y="100"/>
                    <a:pt x="268" y="151"/>
                    <a:pt x="251" y="167"/>
                  </a:cubicBezTo>
                  <a:cubicBezTo>
                    <a:pt x="231" y="174"/>
                    <a:pt x="213" y="178"/>
                    <a:pt x="196" y="178"/>
                  </a:cubicBezTo>
                  <a:cubicBezTo>
                    <a:pt x="174" y="178"/>
                    <a:pt x="154" y="170"/>
                    <a:pt x="134" y="151"/>
                  </a:cubicBezTo>
                  <a:cubicBezTo>
                    <a:pt x="101" y="151"/>
                    <a:pt x="68" y="117"/>
                    <a:pt x="51" y="100"/>
                  </a:cubicBezTo>
                  <a:cubicBezTo>
                    <a:pt x="34" y="67"/>
                    <a:pt x="17" y="34"/>
                    <a:pt x="1" y="0"/>
                  </a:cubicBezTo>
                  <a:lnTo>
                    <a:pt x="1" y="0"/>
                  </a:lnTo>
                  <a:cubicBezTo>
                    <a:pt x="1" y="50"/>
                    <a:pt x="17" y="84"/>
                    <a:pt x="34" y="100"/>
                  </a:cubicBezTo>
                  <a:cubicBezTo>
                    <a:pt x="51" y="134"/>
                    <a:pt x="84" y="167"/>
                    <a:pt x="118" y="184"/>
                  </a:cubicBezTo>
                  <a:cubicBezTo>
                    <a:pt x="143" y="201"/>
                    <a:pt x="168" y="209"/>
                    <a:pt x="193" y="209"/>
                  </a:cubicBezTo>
                  <a:cubicBezTo>
                    <a:pt x="218" y="209"/>
                    <a:pt x="243" y="201"/>
                    <a:pt x="268" y="184"/>
                  </a:cubicBezTo>
                  <a:cubicBezTo>
                    <a:pt x="285" y="167"/>
                    <a:pt x="285" y="134"/>
                    <a:pt x="268" y="117"/>
                  </a:cubicBezTo>
                  <a:cubicBezTo>
                    <a:pt x="251" y="84"/>
                    <a:pt x="235" y="67"/>
                    <a:pt x="218" y="67"/>
                  </a:cubicBezTo>
                  <a:cubicBezTo>
                    <a:pt x="184" y="50"/>
                    <a:pt x="151" y="34"/>
                    <a:pt x="118" y="17"/>
                  </a:cubicBezTo>
                  <a:cubicBezTo>
                    <a:pt x="84" y="0"/>
                    <a:pt x="51"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7"/>
            <p:cNvSpPr/>
            <p:nvPr/>
          </p:nvSpPr>
          <p:spPr>
            <a:xfrm>
              <a:off x="3750007" y="4082655"/>
              <a:ext cx="32691" cy="11089"/>
            </a:xfrm>
            <a:custGeom>
              <a:avLst/>
              <a:gdLst/>
              <a:ahLst/>
              <a:cxnLst/>
              <a:rect l="l" t="t" r="r" b="b"/>
              <a:pathLst>
                <a:path w="1020" h="346" extrusionOk="0">
                  <a:moveTo>
                    <a:pt x="0" y="0"/>
                  </a:moveTo>
                  <a:cubicBezTo>
                    <a:pt x="0" y="17"/>
                    <a:pt x="17" y="34"/>
                    <a:pt x="17" y="51"/>
                  </a:cubicBezTo>
                  <a:cubicBezTo>
                    <a:pt x="50" y="84"/>
                    <a:pt x="67" y="117"/>
                    <a:pt x="100" y="134"/>
                  </a:cubicBezTo>
                  <a:cubicBezTo>
                    <a:pt x="231" y="275"/>
                    <a:pt x="410" y="346"/>
                    <a:pt x="594" y="346"/>
                  </a:cubicBezTo>
                  <a:cubicBezTo>
                    <a:pt x="692" y="346"/>
                    <a:pt x="792" y="325"/>
                    <a:pt x="886" y="285"/>
                  </a:cubicBezTo>
                  <a:cubicBezTo>
                    <a:pt x="919" y="268"/>
                    <a:pt x="953" y="251"/>
                    <a:pt x="986" y="218"/>
                  </a:cubicBezTo>
                  <a:cubicBezTo>
                    <a:pt x="1019" y="201"/>
                    <a:pt x="1019" y="184"/>
                    <a:pt x="1019" y="184"/>
                  </a:cubicBezTo>
                  <a:lnTo>
                    <a:pt x="1019" y="184"/>
                  </a:lnTo>
                  <a:cubicBezTo>
                    <a:pt x="1019" y="184"/>
                    <a:pt x="969" y="234"/>
                    <a:pt x="869" y="268"/>
                  </a:cubicBezTo>
                  <a:cubicBezTo>
                    <a:pt x="784" y="302"/>
                    <a:pt x="693" y="319"/>
                    <a:pt x="602" y="319"/>
                  </a:cubicBezTo>
                  <a:cubicBezTo>
                    <a:pt x="426" y="319"/>
                    <a:pt x="249" y="255"/>
                    <a:pt x="117" y="134"/>
                  </a:cubicBezTo>
                  <a:cubicBezTo>
                    <a:pt x="34" y="51"/>
                    <a:pt x="0" y="1"/>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7"/>
            <p:cNvSpPr/>
            <p:nvPr/>
          </p:nvSpPr>
          <p:spPr>
            <a:xfrm>
              <a:off x="3776769" y="4092302"/>
              <a:ext cx="13942" cy="26794"/>
            </a:xfrm>
            <a:custGeom>
              <a:avLst/>
              <a:gdLst/>
              <a:ahLst/>
              <a:cxnLst/>
              <a:rect l="l" t="t" r="r" b="b"/>
              <a:pathLst>
                <a:path w="435" h="836" extrusionOk="0">
                  <a:moveTo>
                    <a:pt x="1" y="0"/>
                  </a:moveTo>
                  <a:cubicBezTo>
                    <a:pt x="118" y="301"/>
                    <a:pt x="268" y="568"/>
                    <a:pt x="435" y="836"/>
                  </a:cubicBezTo>
                  <a:cubicBezTo>
                    <a:pt x="301" y="552"/>
                    <a:pt x="151" y="28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7"/>
            <p:cNvSpPr/>
            <p:nvPr/>
          </p:nvSpPr>
          <p:spPr>
            <a:xfrm>
              <a:off x="3725906" y="4093360"/>
              <a:ext cx="19294" cy="9743"/>
            </a:xfrm>
            <a:custGeom>
              <a:avLst/>
              <a:gdLst/>
              <a:ahLst/>
              <a:cxnLst/>
              <a:rect l="l" t="t" r="r" b="b"/>
              <a:pathLst>
                <a:path w="602" h="304" extrusionOk="0">
                  <a:moveTo>
                    <a:pt x="602" y="1"/>
                  </a:moveTo>
                  <a:lnTo>
                    <a:pt x="602" y="1"/>
                  </a:lnTo>
                  <a:cubicBezTo>
                    <a:pt x="385" y="67"/>
                    <a:pt x="184" y="168"/>
                    <a:pt x="0" y="301"/>
                  </a:cubicBezTo>
                  <a:cubicBezTo>
                    <a:pt x="0" y="303"/>
                    <a:pt x="1" y="304"/>
                    <a:pt x="3" y="304"/>
                  </a:cubicBezTo>
                  <a:cubicBezTo>
                    <a:pt x="24" y="304"/>
                    <a:pt x="148" y="227"/>
                    <a:pt x="301" y="151"/>
                  </a:cubicBezTo>
                  <a:cubicBezTo>
                    <a:pt x="468" y="67"/>
                    <a:pt x="602" y="1"/>
                    <a:pt x="6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7"/>
            <p:cNvSpPr/>
            <p:nvPr/>
          </p:nvSpPr>
          <p:spPr>
            <a:xfrm>
              <a:off x="3753757" y="4083585"/>
              <a:ext cx="3782" cy="2852"/>
            </a:xfrm>
            <a:custGeom>
              <a:avLst/>
              <a:gdLst/>
              <a:ahLst/>
              <a:cxnLst/>
              <a:rect l="l" t="t" r="r" b="b"/>
              <a:pathLst>
                <a:path w="118" h="89" extrusionOk="0">
                  <a:moveTo>
                    <a:pt x="10" y="0"/>
                  </a:moveTo>
                  <a:cubicBezTo>
                    <a:pt x="6" y="0"/>
                    <a:pt x="3" y="2"/>
                    <a:pt x="0" y="5"/>
                  </a:cubicBezTo>
                  <a:cubicBezTo>
                    <a:pt x="0" y="5"/>
                    <a:pt x="17" y="38"/>
                    <a:pt x="50" y="55"/>
                  </a:cubicBezTo>
                  <a:cubicBezTo>
                    <a:pt x="84" y="88"/>
                    <a:pt x="117" y="88"/>
                    <a:pt x="117" y="88"/>
                  </a:cubicBezTo>
                  <a:cubicBezTo>
                    <a:pt x="117" y="72"/>
                    <a:pt x="100" y="72"/>
                    <a:pt x="67" y="38"/>
                  </a:cubicBezTo>
                  <a:cubicBezTo>
                    <a:pt x="40" y="25"/>
                    <a:pt x="24" y="0"/>
                    <a:pt x="1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7"/>
            <p:cNvSpPr/>
            <p:nvPr/>
          </p:nvSpPr>
          <p:spPr>
            <a:xfrm>
              <a:off x="3761770" y="4088553"/>
              <a:ext cx="3782" cy="1506"/>
            </a:xfrm>
            <a:custGeom>
              <a:avLst/>
              <a:gdLst/>
              <a:ahLst/>
              <a:cxnLst/>
              <a:rect l="l" t="t" r="r" b="b"/>
              <a:pathLst>
                <a:path w="118" h="47" extrusionOk="0">
                  <a:moveTo>
                    <a:pt x="1" y="0"/>
                  </a:moveTo>
                  <a:cubicBezTo>
                    <a:pt x="1" y="0"/>
                    <a:pt x="17" y="17"/>
                    <a:pt x="51" y="34"/>
                  </a:cubicBezTo>
                  <a:cubicBezTo>
                    <a:pt x="68" y="42"/>
                    <a:pt x="84" y="46"/>
                    <a:pt x="97" y="46"/>
                  </a:cubicBezTo>
                  <a:cubicBezTo>
                    <a:pt x="109" y="46"/>
                    <a:pt x="118" y="42"/>
                    <a:pt x="118" y="34"/>
                  </a:cubicBezTo>
                  <a:cubicBezTo>
                    <a:pt x="118" y="34"/>
                    <a:pt x="101" y="17"/>
                    <a:pt x="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7"/>
            <p:cNvSpPr/>
            <p:nvPr/>
          </p:nvSpPr>
          <p:spPr>
            <a:xfrm>
              <a:off x="3769269" y="4088553"/>
              <a:ext cx="4872" cy="1635"/>
            </a:xfrm>
            <a:custGeom>
              <a:avLst/>
              <a:gdLst/>
              <a:ahLst/>
              <a:cxnLst/>
              <a:rect l="l" t="t" r="r" b="b"/>
              <a:pathLst>
                <a:path w="152" h="51" extrusionOk="0">
                  <a:moveTo>
                    <a:pt x="151" y="0"/>
                  </a:moveTo>
                  <a:cubicBezTo>
                    <a:pt x="134" y="0"/>
                    <a:pt x="118" y="17"/>
                    <a:pt x="84" y="17"/>
                  </a:cubicBezTo>
                  <a:cubicBezTo>
                    <a:pt x="67" y="25"/>
                    <a:pt x="51" y="25"/>
                    <a:pt x="38" y="25"/>
                  </a:cubicBezTo>
                  <a:cubicBezTo>
                    <a:pt x="26" y="25"/>
                    <a:pt x="17" y="25"/>
                    <a:pt x="17" y="34"/>
                  </a:cubicBezTo>
                  <a:cubicBezTo>
                    <a:pt x="1" y="34"/>
                    <a:pt x="34" y="50"/>
                    <a:pt x="84" y="50"/>
                  </a:cubicBezTo>
                  <a:cubicBezTo>
                    <a:pt x="134" y="34"/>
                    <a:pt x="151" y="17"/>
                    <a:pt x="1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7"/>
            <p:cNvSpPr/>
            <p:nvPr/>
          </p:nvSpPr>
          <p:spPr>
            <a:xfrm>
              <a:off x="3777314" y="4086950"/>
              <a:ext cx="2179" cy="1090"/>
            </a:xfrm>
            <a:custGeom>
              <a:avLst/>
              <a:gdLst/>
              <a:ahLst/>
              <a:cxnLst/>
              <a:rect l="l" t="t" r="r" b="b"/>
              <a:pathLst>
                <a:path w="68" h="34" extrusionOk="0">
                  <a:moveTo>
                    <a:pt x="34" y="0"/>
                  </a:moveTo>
                  <a:cubicBezTo>
                    <a:pt x="17" y="17"/>
                    <a:pt x="0" y="17"/>
                    <a:pt x="0" y="17"/>
                  </a:cubicBezTo>
                  <a:cubicBezTo>
                    <a:pt x="0" y="34"/>
                    <a:pt x="17" y="34"/>
                    <a:pt x="34" y="34"/>
                  </a:cubicBezTo>
                  <a:cubicBezTo>
                    <a:pt x="50" y="34"/>
                    <a:pt x="67" y="17"/>
                    <a:pt x="67" y="17"/>
                  </a:cubicBezTo>
                  <a:cubicBezTo>
                    <a:pt x="67" y="0"/>
                    <a:pt x="50" y="0"/>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7"/>
            <p:cNvSpPr/>
            <p:nvPr/>
          </p:nvSpPr>
          <p:spPr>
            <a:xfrm>
              <a:off x="3705009" y="4090155"/>
              <a:ext cx="397388" cy="313289"/>
            </a:xfrm>
            <a:custGeom>
              <a:avLst/>
              <a:gdLst/>
              <a:ahLst/>
              <a:cxnLst/>
              <a:rect l="l" t="t" r="r" b="b"/>
              <a:pathLst>
                <a:path w="12399" h="9775" extrusionOk="0">
                  <a:moveTo>
                    <a:pt x="2941" y="0"/>
                  </a:moveTo>
                  <a:lnTo>
                    <a:pt x="1" y="1788"/>
                  </a:lnTo>
                  <a:cubicBezTo>
                    <a:pt x="1" y="1788"/>
                    <a:pt x="4094" y="7503"/>
                    <a:pt x="4378" y="7803"/>
                  </a:cubicBezTo>
                  <a:cubicBezTo>
                    <a:pt x="4662" y="8104"/>
                    <a:pt x="8338" y="9775"/>
                    <a:pt x="8338" y="9775"/>
                  </a:cubicBezTo>
                  <a:lnTo>
                    <a:pt x="12398" y="7636"/>
                  </a:lnTo>
                  <a:cubicBezTo>
                    <a:pt x="12398" y="7636"/>
                    <a:pt x="7352" y="6116"/>
                    <a:pt x="6901" y="5715"/>
                  </a:cubicBezTo>
                  <a:cubicBezTo>
                    <a:pt x="6450" y="5314"/>
                    <a:pt x="2941" y="0"/>
                    <a:pt x="294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7"/>
            <p:cNvSpPr/>
            <p:nvPr/>
          </p:nvSpPr>
          <p:spPr>
            <a:xfrm>
              <a:off x="3532580" y="4290788"/>
              <a:ext cx="772245" cy="156051"/>
            </a:xfrm>
            <a:custGeom>
              <a:avLst/>
              <a:gdLst/>
              <a:ahLst/>
              <a:cxnLst/>
              <a:rect l="l" t="t" r="r" b="b"/>
              <a:pathLst>
                <a:path w="24095" h="4869" extrusionOk="0">
                  <a:moveTo>
                    <a:pt x="20584" y="0"/>
                  </a:moveTo>
                  <a:cubicBezTo>
                    <a:pt x="20194" y="0"/>
                    <a:pt x="19817" y="40"/>
                    <a:pt x="19483" y="140"/>
                  </a:cubicBezTo>
                  <a:cubicBezTo>
                    <a:pt x="18764" y="357"/>
                    <a:pt x="17611" y="1209"/>
                    <a:pt x="17611" y="1209"/>
                  </a:cubicBezTo>
                  <a:cubicBezTo>
                    <a:pt x="17611" y="1209"/>
                    <a:pt x="11328" y="1830"/>
                    <a:pt x="9182" y="1830"/>
                  </a:cubicBezTo>
                  <a:cubicBezTo>
                    <a:pt x="8967" y="1830"/>
                    <a:pt x="8794" y="1824"/>
                    <a:pt x="8672" y="1811"/>
                  </a:cubicBezTo>
                  <a:cubicBezTo>
                    <a:pt x="8227" y="1760"/>
                    <a:pt x="7148" y="1744"/>
                    <a:pt x="5908" y="1744"/>
                  </a:cubicBezTo>
                  <a:cubicBezTo>
                    <a:pt x="3428" y="1744"/>
                    <a:pt x="301" y="1811"/>
                    <a:pt x="301" y="1811"/>
                  </a:cubicBezTo>
                  <a:lnTo>
                    <a:pt x="0" y="4785"/>
                  </a:lnTo>
                  <a:lnTo>
                    <a:pt x="23693" y="4868"/>
                  </a:lnTo>
                  <a:lnTo>
                    <a:pt x="24094" y="741"/>
                  </a:lnTo>
                  <a:cubicBezTo>
                    <a:pt x="23974" y="661"/>
                    <a:pt x="22166" y="0"/>
                    <a:pt x="2058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7"/>
            <p:cNvSpPr/>
            <p:nvPr/>
          </p:nvSpPr>
          <p:spPr>
            <a:xfrm>
              <a:off x="3857086" y="4311332"/>
              <a:ext cx="267810" cy="38043"/>
            </a:xfrm>
            <a:custGeom>
              <a:avLst/>
              <a:gdLst/>
              <a:ahLst/>
              <a:cxnLst/>
              <a:rect l="l" t="t" r="r" b="b"/>
              <a:pathLst>
                <a:path w="8356" h="1187" extrusionOk="0">
                  <a:moveTo>
                    <a:pt x="8355" y="0"/>
                  </a:moveTo>
                  <a:cubicBezTo>
                    <a:pt x="8322" y="17"/>
                    <a:pt x="8305" y="33"/>
                    <a:pt x="8272" y="50"/>
                  </a:cubicBezTo>
                  <a:cubicBezTo>
                    <a:pt x="8238" y="84"/>
                    <a:pt x="8171" y="134"/>
                    <a:pt x="8071" y="201"/>
                  </a:cubicBezTo>
                  <a:cubicBezTo>
                    <a:pt x="7820" y="368"/>
                    <a:pt x="7536" y="501"/>
                    <a:pt x="7236" y="568"/>
                  </a:cubicBezTo>
                  <a:cubicBezTo>
                    <a:pt x="6851" y="602"/>
                    <a:pt x="6400" y="652"/>
                    <a:pt x="5899" y="702"/>
                  </a:cubicBezTo>
                  <a:cubicBezTo>
                    <a:pt x="5648" y="718"/>
                    <a:pt x="5381" y="735"/>
                    <a:pt x="5097" y="752"/>
                  </a:cubicBezTo>
                  <a:cubicBezTo>
                    <a:pt x="4830" y="752"/>
                    <a:pt x="4546" y="769"/>
                    <a:pt x="4245" y="802"/>
                  </a:cubicBezTo>
                  <a:cubicBezTo>
                    <a:pt x="3075" y="886"/>
                    <a:pt x="2006" y="1003"/>
                    <a:pt x="1237" y="1069"/>
                  </a:cubicBezTo>
                  <a:lnTo>
                    <a:pt x="335" y="1153"/>
                  </a:lnTo>
                  <a:lnTo>
                    <a:pt x="84" y="1170"/>
                  </a:lnTo>
                  <a:cubicBezTo>
                    <a:pt x="51" y="1170"/>
                    <a:pt x="18" y="1186"/>
                    <a:pt x="1" y="1186"/>
                  </a:cubicBezTo>
                  <a:lnTo>
                    <a:pt x="335" y="1186"/>
                  </a:lnTo>
                  <a:cubicBezTo>
                    <a:pt x="552" y="1170"/>
                    <a:pt x="853" y="1153"/>
                    <a:pt x="1237" y="1119"/>
                  </a:cubicBezTo>
                  <a:lnTo>
                    <a:pt x="4262" y="869"/>
                  </a:lnTo>
                  <a:cubicBezTo>
                    <a:pt x="4546" y="852"/>
                    <a:pt x="4830" y="835"/>
                    <a:pt x="5114" y="819"/>
                  </a:cubicBezTo>
                  <a:cubicBezTo>
                    <a:pt x="5381" y="802"/>
                    <a:pt x="5648" y="785"/>
                    <a:pt x="5899" y="769"/>
                  </a:cubicBezTo>
                  <a:cubicBezTo>
                    <a:pt x="6417" y="718"/>
                    <a:pt x="6868" y="668"/>
                    <a:pt x="7252" y="618"/>
                  </a:cubicBezTo>
                  <a:cubicBezTo>
                    <a:pt x="7553" y="535"/>
                    <a:pt x="7837" y="401"/>
                    <a:pt x="8088" y="217"/>
                  </a:cubicBezTo>
                  <a:cubicBezTo>
                    <a:pt x="8155" y="167"/>
                    <a:pt x="8221" y="117"/>
                    <a:pt x="8288" y="67"/>
                  </a:cubicBezTo>
                  <a:cubicBezTo>
                    <a:pt x="8305" y="33"/>
                    <a:pt x="8338" y="17"/>
                    <a:pt x="835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7"/>
            <p:cNvSpPr/>
            <p:nvPr/>
          </p:nvSpPr>
          <p:spPr>
            <a:xfrm>
              <a:off x="3547580" y="4348799"/>
              <a:ext cx="10737" cy="92144"/>
            </a:xfrm>
            <a:custGeom>
              <a:avLst/>
              <a:gdLst/>
              <a:ahLst/>
              <a:cxnLst/>
              <a:rect l="l" t="t" r="r" b="b"/>
              <a:pathLst>
                <a:path w="335" h="2875" extrusionOk="0">
                  <a:moveTo>
                    <a:pt x="318" y="1"/>
                  </a:moveTo>
                  <a:cubicBezTo>
                    <a:pt x="284" y="1"/>
                    <a:pt x="218" y="652"/>
                    <a:pt x="134" y="1438"/>
                  </a:cubicBezTo>
                  <a:cubicBezTo>
                    <a:pt x="50" y="2223"/>
                    <a:pt x="0" y="2874"/>
                    <a:pt x="17" y="2874"/>
                  </a:cubicBezTo>
                  <a:cubicBezTo>
                    <a:pt x="50" y="2874"/>
                    <a:pt x="117" y="2240"/>
                    <a:pt x="201" y="1438"/>
                  </a:cubicBezTo>
                  <a:cubicBezTo>
                    <a:pt x="284" y="652"/>
                    <a:pt x="334" y="17"/>
                    <a:pt x="31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7"/>
            <p:cNvSpPr/>
            <p:nvPr/>
          </p:nvSpPr>
          <p:spPr>
            <a:xfrm>
              <a:off x="3851734" y="4350401"/>
              <a:ext cx="4327" cy="38075"/>
            </a:xfrm>
            <a:custGeom>
              <a:avLst/>
              <a:gdLst/>
              <a:ahLst/>
              <a:cxnLst/>
              <a:rect l="l" t="t" r="r" b="b"/>
              <a:pathLst>
                <a:path w="135" h="1188" extrusionOk="0">
                  <a:moveTo>
                    <a:pt x="134" y="1"/>
                  </a:moveTo>
                  <a:lnTo>
                    <a:pt x="134" y="1"/>
                  </a:lnTo>
                  <a:cubicBezTo>
                    <a:pt x="51" y="385"/>
                    <a:pt x="1" y="786"/>
                    <a:pt x="1" y="1187"/>
                  </a:cubicBezTo>
                  <a:cubicBezTo>
                    <a:pt x="101" y="803"/>
                    <a:pt x="134" y="402"/>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7"/>
            <p:cNvSpPr/>
            <p:nvPr/>
          </p:nvSpPr>
          <p:spPr>
            <a:xfrm>
              <a:off x="3859234" y="4349311"/>
              <a:ext cx="14487" cy="45030"/>
            </a:xfrm>
            <a:custGeom>
              <a:avLst/>
              <a:gdLst/>
              <a:ahLst/>
              <a:cxnLst/>
              <a:rect l="l" t="t" r="r" b="b"/>
              <a:pathLst>
                <a:path w="452" h="1405" extrusionOk="0">
                  <a:moveTo>
                    <a:pt x="2" y="1"/>
                  </a:moveTo>
                  <a:cubicBezTo>
                    <a:pt x="2" y="1"/>
                    <a:pt x="1" y="1"/>
                    <a:pt x="1" y="1"/>
                  </a:cubicBezTo>
                  <a:cubicBezTo>
                    <a:pt x="51" y="486"/>
                    <a:pt x="201" y="970"/>
                    <a:pt x="435" y="1405"/>
                  </a:cubicBezTo>
                  <a:cubicBezTo>
                    <a:pt x="452" y="1405"/>
                    <a:pt x="335" y="1087"/>
                    <a:pt x="218" y="703"/>
                  </a:cubicBezTo>
                  <a:cubicBezTo>
                    <a:pt x="87" y="328"/>
                    <a:pt x="21" y="1"/>
                    <a:pt x="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7"/>
            <p:cNvSpPr/>
            <p:nvPr/>
          </p:nvSpPr>
          <p:spPr>
            <a:xfrm>
              <a:off x="3715714" y="4111565"/>
              <a:ext cx="96983" cy="46088"/>
            </a:xfrm>
            <a:custGeom>
              <a:avLst/>
              <a:gdLst/>
              <a:ahLst/>
              <a:cxnLst/>
              <a:rect l="l" t="t" r="r" b="b"/>
              <a:pathLst>
                <a:path w="3026" h="1438" extrusionOk="0">
                  <a:moveTo>
                    <a:pt x="3025" y="1"/>
                  </a:moveTo>
                  <a:lnTo>
                    <a:pt x="3025" y="1"/>
                  </a:lnTo>
                  <a:cubicBezTo>
                    <a:pt x="2875" y="68"/>
                    <a:pt x="2724" y="134"/>
                    <a:pt x="2591" y="218"/>
                  </a:cubicBezTo>
                  <a:cubicBezTo>
                    <a:pt x="2323" y="368"/>
                    <a:pt x="1956" y="552"/>
                    <a:pt x="1538" y="753"/>
                  </a:cubicBezTo>
                  <a:cubicBezTo>
                    <a:pt x="1120" y="953"/>
                    <a:pt x="736" y="1120"/>
                    <a:pt x="452" y="1237"/>
                  </a:cubicBezTo>
                  <a:cubicBezTo>
                    <a:pt x="302" y="1287"/>
                    <a:pt x="151" y="1354"/>
                    <a:pt x="1" y="1438"/>
                  </a:cubicBezTo>
                  <a:cubicBezTo>
                    <a:pt x="51" y="1421"/>
                    <a:pt x="84" y="1421"/>
                    <a:pt x="134" y="1404"/>
                  </a:cubicBezTo>
                  <a:cubicBezTo>
                    <a:pt x="218" y="1371"/>
                    <a:pt x="335" y="1337"/>
                    <a:pt x="469" y="1287"/>
                  </a:cubicBezTo>
                  <a:cubicBezTo>
                    <a:pt x="753" y="1170"/>
                    <a:pt x="1137" y="1020"/>
                    <a:pt x="1555" y="819"/>
                  </a:cubicBezTo>
                  <a:cubicBezTo>
                    <a:pt x="1989" y="619"/>
                    <a:pt x="2357" y="418"/>
                    <a:pt x="2607" y="268"/>
                  </a:cubicBezTo>
                  <a:cubicBezTo>
                    <a:pt x="2741" y="185"/>
                    <a:pt x="2841" y="118"/>
                    <a:pt x="2925" y="68"/>
                  </a:cubicBezTo>
                  <a:cubicBezTo>
                    <a:pt x="2958" y="51"/>
                    <a:pt x="2992" y="34"/>
                    <a:pt x="302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7"/>
            <p:cNvSpPr/>
            <p:nvPr/>
          </p:nvSpPr>
          <p:spPr>
            <a:xfrm>
              <a:off x="3897790" y="4273289"/>
              <a:ext cx="27883" cy="24134"/>
            </a:xfrm>
            <a:custGeom>
              <a:avLst/>
              <a:gdLst/>
              <a:ahLst/>
              <a:cxnLst/>
              <a:rect l="l" t="t" r="r" b="b"/>
              <a:pathLst>
                <a:path w="870" h="753" extrusionOk="0">
                  <a:moveTo>
                    <a:pt x="870" y="1"/>
                  </a:moveTo>
                  <a:lnTo>
                    <a:pt x="870" y="1"/>
                  </a:lnTo>
                  <a:cubicBezTo>
                    <a:pt x="519" y="168"/>
                    <a:pt x="218" y="435"/>
                    <a:pt x="1" y="753"/>
                  </a:cubicBezTo>
                  <a:cubicBezTo>
                    <a:pt x="285" y="502"/>
                    <a:pt x="586" y="251"/>
                    <a:pt x="87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7"/>
            <p:cNvSpPr/>
            <p:nvPr/>
          </p:nvSpPr>
          <p:spPr>
            <a:xfrm>
              <a:off x="3914392" y="4272744"/>
              <a:ext cx="11282" cy="32178"/>
            </a:xfrm>
            <a:custGeom>
              <a:avLst/>
              <a:gdLst/>
              <a:ahLst/>
              <a:cxnLst/>
              <a:rect l="l" t="t" r="r" b="b"/>
              <a:pathLst>
                <a:path w="352" h="1004" extrusionOk="0">
                  <a:moveTo>
                    <a:pt x="352" y="1"/>
                  </a:moveTo>
                  <a:cubicBezTo>
                    <a:pt x="184" y="318"/>
                    <a:pt x="68" y="669"/>
                    <a:pt x="1" y="1004"/>
                  </a:cubicBezTo>
                  <a:cubicBezTo>
                    <a:pt x="151" y="686"/>
                    <a:pt x="285" y="352"/>
                    <a:pt x="35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7"/>
            <p:cNvSpPr/>
            <p:nvPr/>
          </p:nvSpPr>
          <p:spPr>
            <a:xfrm>
              <a:off x="4198227" y="4395399"/>
              <a:ext cx="35351" cy="34293"/>
            </a:xfrm>
            <a:custGeom>
              <a:avLst/>
              <a:gdLst/>
              <a:ahLst/>
              <a:cxnLst/>
              <a:rect l="l" t="t" r="r" b="b"/>
              <a:pathLst>
                <a:path w="1103" h="1070" extrusionOk="0">
                  <a:moveTo>
                    <a:pt x="34" y="0"/>
                  </a:moveTo>
                  <a:cubicBezTo>
                    <a:pt x="0" y="84"/>
                    <a:pt x="0" y="167"/>
                    <a:pt x="0" y="251"/>
                  </a:cubicBezTo>
                  <a:cubicBezTo>
                    <a:pt x="50" y="702"/>
                    <a:pt x="401" y="1053"/>
                    <a:pt x="852" y="1070"/>
                  </a:cubicBezTo>
                  <a:cubicBezTo>
                    <a:pt x="936" y="1070"/>
                    <a:pt x="1036" y="1053"/>
                    <a:pt x="1103" y="1019"/>
                  </a:cubicBezTo>
                  <a:cubicBezTo>
                    <a:pt x="1103" y="1016"/>
                    <a:pt x="1099" y="1015"/>
                    <a:pt x="1090" y="1015"/>
                  </a:cubicBezTo>
                  <a:cubicBezTo>
                    <a:pt x="1067" y="1015"/>
                    <a:pt x="1014" y="1024"/>
                    <a:pt x="940" y="1024"/>
                  </a:cubicBezTo>
                  <a:cubicBezTo>
                    <a:pt x="914" y="1024"/>
                    <a:pt x="884" y="1023"/>
                    <a:pt x="852" y="1019"/>
                  </a:cubicBezTo>
                  <a:cubicBezTo>
                    <a:pt x="451" y="969"/>
                    <a:pt x="117" y="652"/>
                    <a:pt x="50" y="251"/>
                  </a:cubicBezTo>
                  <a:cubicBezTo>
                    <a:pt x="34" y="100"/>
                    <a:pt x="50" y="0"/>
                    <a:pt x="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7"/>
            <p:cNvSpPr/>
            <p:nvPr/>
          </p:nvSpPr>
          <p:spPr>
            <a:xfrm>
              <a:off x="3537933"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7"/>
            <p:cNvSpPr/>
            <p:nvPr/>
          </p:nvSpPr>
          <p:spPr>
            <a:xfrm>
              <a:off x="3555592" y="4400207"/>
              <a:ext cx="8621" cy="2179"/>
            </a:xfrm>
            <a:custGeom>
              <a:avLst/>
              <a:gdLst/>
              <a:ahLst/>
              <a:cxnLst/>
              <a:rect l="l" t="t" r="r" b="b"/>
              <a:pathLst>
                <a:path w="269" h="68" extrusionOk="0">
                  <a:moveTo>
                    <a:pt x="135" y="1"/>
                  </a:moveTo>
                  <a:cubicBezTo>
                    <a:pt x="51" y="1"/>
                    <a:pt x="1" y="17"/>
                    <a:pt x="1" y="34"/>
                  </a:cubicBezTo>
                  <a:cubicBezTo>
                    <a:pt x="1" y="51"/>
                    <a:pt x="51" y="67"/>
                    <a:pt x="135" y="67"/>
                  </a:cubicBezTo>
                  <a:cubicBezTo>
                    <a:pt x="201" y="67"/>
                    <a:pt x="268" y="51"/>
                    <a:pt x="268" y="34"/>
                  </a:cubicBezTo>
                  <a:cubicBezTo>
                    <a:pt x="268" y="17"/>
                    <a:pt x="201" y="1"/>
                    <a:pt x="1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7"/>
            <p:cNvSpPr/>
            <p:nvPr/>
          </p:nvSpPr>
          <p:spPr>
            <a:xfrm>
              <a:off x="3572739"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7"/>
            <p:cNvSpPr/>
            <p:nvPr/>
          </p:nvSpPr>
          <p:spPr>
            <a:xfrm>
              <a:off x="3590398" y="4400207"/>
              <a:ext cx="8621" cy="2179"/>
            </a:xfrm>
            <a:custGeom>
              <a:avLst/>
              <a:gdLst/>
              <a:ahLst/>
              <a:cxnLst/>
              <a:rect l="l" t="t" r="r" b="b"/>
              <a:pathLst>
                <a:path w="269" h="68" extrusionOk="0">
                  <a:moveTo>
                    <a:pt x="135" y="1"/>
                  </a:moveTo>
                  <a:cubicBezTo>
                    <a:pt x="51" y="1"/>
                    <a:pt x="1" y="17"/>
                    <a:pt x="1" y="34"/>
                  </a:cubicBezTo>
                  <a:cubicBezTo>
                    <a:pt x="1" y="51"/>
                    <a:pt x="51" y="67"/>
                    <a:pt x="135" y="67"/>
                  </a:cubicBezTo>
                  <a:cubicBezTo>
                    <a:pt x="201" y="67"/>
                    <a:pt x="268" y="51"/>
                    <a:pt x="268" y="34"/>
                  </a:cubicBezTo>
                  <a:cubicBezTo>
                    <a:pt x="268" y="17"/>
                    <a:pt x="201" y="1"/>
                    <a:pt x="1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7"/>
            <p:cNvSpPr/>
            <p:nvPr/>
          </p:nvSpPr>
          <p:spPr>
            <a:xfrm>
              <a:off x="3607545" y="4400207"/>
              <a:ext cx="9134" cy="2179"/>
            </a:xfrm>
            <a:custGeom>
              <a:avLst/>
              <a:gdLst/>
              <a:ahLst/>
              <a:cxnLst/>
              <a:rect l="l" t="t" r="r" b="b"/>
              <a:pathLst>
                <a:path w="285" h="68" extrusionOk="0">
                  <a:moveTo>
                    <a:pt x="134" y="1"/>
                  </a:moveTo>
                  <a:cubicBezTo>
                    <a:pt x="67" y="1"/>
                    <a:pt x="1" y="17"/>
                    <a:pt x="1" y="34"/>
                  </a:cubicBezTo>
                  <a:cubicBezTo>
                    <a:pt x="1" y="51"/>
                    <a:pt x="67" y="67"/>
                    <a:pt x="134" y="67"/>
                  </a:cubicBezTo>
                  <a:cubicBezTo>
                    <a:pt x="218" y="67"/>
                    <a:pt x="285" y="51"/>
                    <a:pt x="285" y="34"/>
                  </a:cubicBezTo>
                  <a:cubicBezTo>
                    <a:pt x="285"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7"/>
            <p:cNvSpPr/>
            <p:nvPr/>
          </p:nvSpPr>
          <p:spPr>
            <a:xfrm>
              <a:off x="3625237"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7"/>
            <p:cNvSpPr/>
            <p:nvPr/>
          </p:nvSpPr>
          <p:spPr>
            <a:xfrm>
              <a:off x="3642351" y="4400207"/>
              <a:ext cx="9134" cy="2179"/>
            </a:xfrm>
            <a:custGeom>
              <a:avLst/>
              <a:gdLst/>
              <a:ahLst/>
              <a:cxnLst/>
              <a:rect l="l" t="t" r="r" b="b"/>
              <a:pathLst>
                <a:path w="285" h="68" extrusionOk="0">
                  <a:moveTo>
                    <a:pt x="151" y="1"/>
                  </a:moveTo>
                  <a:cubicBezTo>
                    <a:pt x="68" y="1"/>
                    <a:pt x="1" y="17"/>
                    <a:pt x="1" y="34"/>
                  </a:cubicBezTo>
                  <a:cubicBezTo>
                    <a:pt x="1" y="51"/>
                    <a:pt x="68" y="67"/>
                    <a:pt x="151" y="67"/>
                  </a:cubicBezTo>
                  <a:cubicBezTo>
                    <a:pt x="218" y="67"/>
                    <a:pt x="285" y="51"/>
                    <a:pt x="285" y="34"/>
                  </a:cubicBezTo>
                  <a:cubicBezTo>
                    <a:pt x="285" y="17"/>
                    <a:pt x="218" y="1"/>
                    <a:pt x="15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7"/>
            <p:cNvSpPr/>
            <p:nvPr/>
          </p:nvSpPr>
          <p:spPr>
            <a:xfrm>
              <a:off x="3660043"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7" y="51"/>
                    <a:pt x="267" y="34"/>
                  </a:cubicBezTo>
                  <a:cubicBezTo>
                    <a:pt x="267" y="17"/>
                    <a:pt x="217"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7"/>
            <p:cNvSpPr/>
            <p:nvPr/>
          </p:nvSpPr>
          <p:spPr>
            <a:xfrm>
              <a:off x="3677703" y="4400207"/>
              <a:ext cx="8589" cy="2179"/>
            </a:xfrm>
            <a:custGeom>
              <a:avLst/>
              <a:gdLst/>
              <a:ahLst/>
              <a:cxnLst/>
              <a:rect l="l" t="t" r="r" b="b"/>
              <a:pathLst>
                <a:path w="268" h="68" extrusionOk="0">
                  <a:moveTo>
                    <a:pt x="134" y="1"/>
                  </a:moveTo>
                  <a:cubicBezTo>
                    <a:pt x="51" y="1"/>
                    <a:pt x="0" y="17"/>
                    <a:pt x="0" y="34"/>
                  </a:cubicBezTo>
                  <a:cubicBezTo>
                    <a:pt x="0"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7"/>
            <p:cNvSpPr/>
            <p:nvPr/>
          </p:nvSpPr>
          <p:spPr>
            <a:xfrm>
              <a:off x="3694849" y="4400207"/>
              <a:ext cx="9134" cy="2179"/>
            </a:xfrm>
            <a:custGeom>
              <a:avLst/>
              <a:gdLst/>
              <a:ahLst/>
              <a:cxnLst/>
              <a:rect l="l" t="t" r="r" b="b"/>
              <a:pathLst>
                <a:path w="285" h="68" extrusionOk="0">
                  <a:moveTo>
                    <a:pt x="134" y="1"/>
                  </a:moveTo>
                  <a:cubicBezTo>
                    <a:pt x="67" y="1"/>
                    <a:pt x="0" y="17"/>
                    <a:pt x="0" y="34"/>
                  </a:cubicBezTo>
                  <a:cubicBezTo>
                    <a:pt x="0" y="51"/>
                    <a:pt x="67" y="67"/>
                    <a:pt x="134" y="67"/>
                  </a:cubicBezTo>
                  <a:cubicBezTo>
                    <a:pt x="217" y="67"/>
                    <a:pt x="284" y="51"/>
                    <a:pt x="284" y="34"/>
                  </a:cubicBezTo>
                  <a:cubicBezTo>
                    <a:pt x="284" y="17"/>
                    <a:pt x="217"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7"/>
            <p:cNvSpPr/>
            <p:nvPr/>
          </p:nvSpPr>
          <p:spPr>
            <a:xfrm>
              <a:off x="3712509"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7"/>
            <p:cNvSpPr/>
            <p:nvPr/>
          </p:nvSpPr>
          <p:spPr>
            <a:xfrm>
              <a:off x="3729656" y="4400207"/>
              <a:ext cx="9134" cy="2179"/>
            </a:xfrm>
            <a:custGeom>
              <a:avLst/>
              <a:gdLst/>
              <a:ahLst/>
              <a:cxnLst/>
              <a:rect l="l" t="t" r="r" b="b"/>
              <a:pathLst>
                <a:path w="285" h="68" extrusionOk="0">
                  <a:moveTo>
                    <a:pt x="151" y="1"/>
                  </a:moveTo>
                  <a:cubicBezTo>
                    <a:pt x="67" y="1"/>
                    <a:pt x="0" y="17"/>
                    <a:pt x="0" y="34"/>
                  </a:cubicBezTo>
                  <a:cubicBezTo>
                    <a:pt x="0" y="51"/>
                    <a:pt x="67" y="67"/>
                    <a:pt x="151" y="67"/>
                  </a:cubicBezTo>
                  <a:cubicBezTo>
                    <a:pt x="217" y="67"/>
                    <a:pt x="284" y="51"/>
                    <a:pt x="284" y="34"/>
                  </a:cubicBezTo>
                  <a:cubicBezTo>
                    <a:pt x="284" y="17"/>
                    <a:pt x="217" y="1"/>
                    <a:pt x="15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7"/>
            <p:cNvSpPr/>
            <p:nvPr/>
          </p:nvSpPr>
          <p:spPr>
            <a:xfrm>
              <a:off x="3747315"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7"/>
            <p:cNvSpPr/>
            <p:nvPr/>
          </p:nvSpPr>
          <p:spPr>
            <a:xfrm>
              <a:off x="3764975" y="4400207"/>
              <a:ext cx="8621" cy="2179"/>
            </a:xfrm>
            <a:custGeom>
              <a:avLst/>
              <a:gdLst/>
              <a:ahLst/>
              <a:cxnLst/>
              <a:rect l="l" t="t" r="r" b="b"/>
              <a:pathLst>
                <a:path w="269" h="68" extrusionOk="0">
                  <a:moveTo>
                    <a:pt x="135" y="1"/>
                  </a:moveTo>
                  <a:cubicBezTo>
                    <a:pt x="51" y="1"/>
                    <a:pt x="1" y="17"/>
                    <a:pt x="1" y="34"/>
                  </a:cubicBezTo>
                  <a:cubicBezTo>
                    <a:pt x="1" y="51"/>
                    <a:pt x="51" y="67"/>
                    <a:pt x="135" y="67"/>
                  </a:cubicBezTo>
                  <a:cubicBezTo>
                    <a:pt x="201" y="67"/>
                    <a:pt x="268" y="51"/>
                    <a:pt x="268" y="34"/>
                  </a:cubicBezTo>
                  <a:cubicBezTo>
                    <a:pt x="268" y="17"/>
                    <a:pt x="201" y="1"/>
                    <a:pt x="1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7"/>
            <p:cNvSpPr/>
            <p:nvPr/>
          </p:nvSpPr>
          <p:spPr>
            <a:xfrm>
              <a:off x="3782121"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7"/>
            <p:cNvSpPr/>
            <p:nvPr/>
          </p:nvSpPr>
          <p:spPr>
            <a:xfrm>
              <a:off x="3799813"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7"/>
            <p:cNvSpPr/>
            <p:nvPr/>
          </p:nvSpPr>
          <p:spPr>
            <a:xfrm>
              <a:off x="3816928" y="4400207"/>
              <a:ext cx="8621" cy="2179"/>
            </a:xfrm>
            <a:custGeom>
              <a:avLst/>
              <a:gdLst/>
              <a:ahLst/>
              <a:cxnLst/>
              <a:rect l="l" t="t" r="r" b="b"/>
              <a:pathLst>
                <a:path w="269" h="68" extrusionOk="0">
                  <a:moveTo>
                    <a:pt x="134" y="1"/>
                  </a:moveTo>
                  <a:cubicBezTo>
                    <a:pt x="68" y="1"/>
                    <a:pt x="1" y="17"/>
                    <a:pt x="1" y="34"/>
                  </a:cubicBezTo>
                  <a:cubicBezTo>
                    <a:pt x="1" y="51"/>
                    <a:pt x="68"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7"/>
            <p:cNvSpPr/>
            <p:nvPr/>
          </p:nvSpPr>
          <p:spPr>
            <a:xfrm>
              <a:off x="3834619"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7"/>
            <p:cNvSpPr/>
            <p:nvPr/>
          </p:nvSpPr>
          <p:spPr>
            <a:xfrm>
              <a:off x="3851734" y="4400207"/>
              <a:ext cx="9134" cy="2179"/>
            </a:xfrm>
            <a:custGeom>
              <a:avLst/>
              <a:gdLst/>
              <a:ahLst/>
              <a:cxnLst/>
              <a:rect l="l" t="t" r="r" b="b"/>
              <a:pathLst>
                <a:path w="285" h="68" extrusionOk="0">
                  <a:moveTo>
                    <a:pt x="151" y="1"/>
                  </a:moveTo>
                  <a:cubicBezTo>
                    <a:pt x="68" y="1"/>
                    <a:pt x="1" y="17"/>
                    <a:pt x="1" y="34"/>
                  </a:cubicBezTo>
                  <a:cubicBezTo>
                    <a:pt x="1" y="51"/>
                    <a:pt x="68" y="67"/>
                    <a:pt x="151" y="67"/>
                  </a:cubicBezTo>
                  <a:cubicBezTo>
                    <a:pt x="218" y="67"/>
                    <a:pt x="285" y="51"/>
                    <a:pt x="285" y="34"/>
                  </a:cubicBezTo>
                  <a:cubicBezTo>
                    <a:pt x="285" y="17"/>
                    <a:pt x="218" y="1"/>
                    <a:pt x="15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7"/>
            <p:cNvSpPr/>
            <p:nvPr/>
          </p:nvSpPr>
          <p:spPr>
            <a:xfrm>
              <a:off x="3869426"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7" y="51"/>
                    <a:pt x="267" y="34"/>
                  </a:cubicBezTo>
                  <a:cubicBezTo>
                    <a:pt x="267" y="17"/>
                    <a:pt x="217"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7"/>
            <p:cNvSpPr/>
            <p:nvPr/>
          </p:nvSpPr>
          <p:spPr>
            <a:xfrm>
              <a:off x="3887085" y="4400207"/>
              <a:ext cx="8589" cy="2179"/>
            </a:xfrm>
            <a:custGeom>
              <a:avLst/>
              <a:gdLst/>
              <a:ahLst/>
              <a:cxnLst/>
              <a:rect l="l" t="t" r="r" b="b"/>
              <a:pathLst>
                <a:path w="268"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7"/>
            <p:cNvSpPr/>
            <p:nvPr/>
          </p:nvSpPr>
          <p:spPr>
            <a:xfrm>
              <a:off x="3904232"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8" y="51"/>
                    <a:pt x="268" y="34"/>
                  </a:cubicBezTo>
                  <a:cubicBezTo>
                    <a:pt x="268" y="17"/>
                    <a:pt x="217"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7"/>
            <p:cNvSpPr/>
            <p:nvPr/>
          </p:nvSpPr>
          <p:spPr>
            <a:xfrm>
              <a:off x="3921892" y="4400207"/>
              <a:ext cx="8589" cy="2179"/>
            </a:xfrm>
            <a:custGeom>
              <a:avLst/>
              <a:gdLst/>
              <a:ahLst/>
              <a:cxnLst/>
              <a:rect l="l" t="t" r="r" b="b"/>
              <a:pathLst>
                <a:path w="268"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7"/>
            <p:cNvSpPr/>
            <p:nvPr/>
          </p:nvSpPr>
          <p:spPr>
            <a:xfrm>
              <a:off x="3939038" y="4400207"/>
              <a:ext cx="9134" cy="2179"/>
            </a:xfrm>
            <a:custGeom>
              <a:avLst/>
              <a:gdLst/>
              <a:ahLst/>
              <a:cxnLst/>
              <a:rect l="l" t="t" r="r" b="b"/>
              <a:pathLst>
                <a:path w="285" h="68" extrusionOk="0">
                  <a:moveTo>
                    <a:pt x="134" y="1"/>
                  </a:moveTo>
                  <a:cubicBezTo>
                    <a:pt x="67" y="1"/>
                    <a:pt x="0" y="17"/>
                    <a:pt x="0" y="34"/>
                  </a:cubicBezTo>
                  <a:cubicBezTo>
                    <a:pt x="0" y="51"/>
                    <a:pt x="67" y="67"/>
                    <a:pt x="134" y="67"/>
                  </a:cubicBezTo>
                  <a:cubicBezTo>
                    <a:pt x="217" y="67"/>
                    <a:pt x="284" y="51"/>
                    <a:pt x="284" y="34"/>
                  </a:cubicBezTo>
                  <a:cubicBezTo>
                    <a:pt x="284" y="17"/>
                    <a:pt x="217"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7"/>
            <p:cNvSpPr/>
            <p:nvPr/>
          </p:nvSpPr>
          <p:spPr>
            <a:xfrm>
              <a:off x="3956698"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7"/>
            <p:cNvSpPr/>
            <p:nvPr/>
          </p:nvSpPr>
          <p:spPr>
            <a:xfrm>
              <a:off x="3973845" y="4400207"/>
              <a:ext cx="9134" cy="2179"/>
            </a:xfrm>
            <a:custGeom>
              <a:avLst/>
              <a:gdLst/>
              <a:ahLst/>
              <a:cxnLst/>
              <a:rect l="l" t="t" r="r" b="b"/>
              <a:pathLst>
                <a:path w="285" h="68" extrusionOk="0">
                  <a:moveTo>
                    <a:pt x="151" y="1"/>
                  </a:moveTo>
                  <a:cubicBezTo>
                    <a:pt x="67" y="1"/>
                    <a:pt x="0" y="17"/>
                    <a:pt x="0" y="34"/>
                  </a:cubicBezTo>
                  <a:cubicBezTo>
                    <a:pt x="0" y="51"/>
                    <a:pt x="67" y="67"/>
                    <a:pt x="151" y="67"/>
                  </a:cubicBezTo>
                  <a:cubicBezTo>
                    <a:pt x="218" y="67"/>
                    <a:pt x="284" y="51"/>
                    <a:pt x="284" y="34"/>
                  </a:cubicBezTo>
                  <a:cubicBezTo>
                    <a:pt x="284" y="17"/>
                    <a:pt x="218" y="1"/>
                    <a:pt x="15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7"/>
            <p:cNvSpPr/>
            <p:nvPr/>
          </p:nvSpPr>
          <p:spPr>
            <a:xfrm>
              <a:off x="3991504" y="4400207"/>
              <a:ext cx="8621" cy="2179"/>
            </a:xfrm>
            <a:custGeom>
              <a:avLst/>
              <a:gdLst/>
              <a:ahLst/>
              <a:cxnLst/>
              <a:rect l="l" t="t" r="r" b="b"/>
              <a:pathLst>
                <a:path w="269" h="68" extrusionOk="0">
                  <a:moveTo>
                    <a:pt x="134" y="1"/>
                  </a:moveTo>
                  <a:cubicBezTo>
                    <a:pt x="68" y="1"/>
                    <a:pt x="1" y="17"/>
                    <a:pt x="1" y="34"/>
                  </a:cubicBezTo>
                  <a:cubicBezTo>
                    <a:pt x="1" y="51"/>
                    <a:pt x="68"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7"/>
            <p:cNvSpPr/>
            <p:nvPr/>
          </p:nvSpPr>
          <p:spPr>
            <a:xfrm>
              <a:off x="4009196"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7"/>
            <p:cNvSpPr/>
            <p:nvPr/>
          </p:nvSpPr>
          <p:spPr>
            <a:xfrm>
              <a:off x="4026310" y="4400207"/>
              <a:ext cx="8621" cy="2179"/>
            </a:xfrm>
            <a:custGeom>
              <a:avLst/>
              <a:gdLst/>
              <a:ahLst/>
              <a:cxnLst/>
              <a:rect l="l" t="t" r="r" b="b"/>
              <a:pathLst>
                <a:path w="269" h="68" extrusionOk="0">
                  <a:moveTo>
                    <a:pt x="134" y="1"/>
                  </a:moveTo>
                  <a:cubicBezTo>
                    <a:pt x="68" y="1"/>
                    <a:pt x="1" y="17"/>
                    <a:pt x="1" y="34"/>
                  </a:cubicBezTo>
                  <a:cubicBezTo>
                    <a:pt x="1" y="51"/>
                    <a:pt x="68"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7"/>
            <p:cNvSpPr/>
            <p:nvPr/>
          </p:nvSpPr>
          <p:spPr>
            <a:xfrm>
              <a:off x="4044002"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7"/>
            <p:cNvSpPr/>
            <p:nvPr/>
          </p:nvSpPr>
          <p:spPr>
            <a:xfrm>
              <a:off x="4061117" y="4400207"/>
              <a:ext cx="9134" cy="2179"/>
            </a:xfrm>
            <a:custGeom>
              <a:avLst/>
              <a:gdLst/>
              <a:ahLst/>
              <a:cxnLst/>
              <a:rect l="l" t="t" r="r" b="b"/>
              <a:pathLst>
                <a:path w="285" h="68" extrusionOk="0">
                  <a:moveTo>
                    <a:pt x="151" y="1"/>
                  </a:moveTo>
                  <a:cubicBezTo>
                    <a:pt x="68" y="1"/>
                    <a:pt x="1" y="17"/>
                    <a:pt x="1" y="34"/>
                  </a:cubicBezTo>
                  <a:cubicBezTo>
                    <a:pt x="1" y="51"/>
                    <a:pt x="68" y="67"/>
                    <a:pt x="151" y="67"/>
                  </a:cubicBezTo>
                  <a:cubicBezTo>
                    <a:pt x="218" y="67"/>
                    <a:pt x="285" y="51"/>
                    <a:pt x="285" y="34"/>
                  </a:cubicBezTo>
                  <a:cubicBezTo>
                    <a:pt x="285" y="17"/>
                    <a:pt x="218" y="1"/>
                    <a:pt x="15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7"/>
            <p:cNvSpPr/>
            <p:nvPr/>
          </p:nvSpPr>
          <p:spPr>
            <a:xfrm>
              <a:off x="4078808"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8" y="51"/>
                    <a:pt x="268" y="34"/>
                  </a:cubicBezTo>
                  <a:cubicBezTo>
                    <a:pt x="268" y="17"/>
                    <a:pt x="217"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7"/>
            <p:cNvSpPr/>
            <p:nvPr/>
          </p:nvSpPr>
          <p:spPr>
            <a:xfrm>
              <a:off x="4096468" y="4400207"/>
              <a:ext cx="8589" cy="2179"/>
            </a:xfrm>
            <a:custGeom>
              <a:avLst/>
              <a:gdLst/>
              <a:ahLst/>
              <a:cxnLst/>
              <a:rect l="l" t="t" r="r" b="b"/>
              <a:pathLst>
                <a:path w="268"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7"/>
            <p:cNvSpPr/>
            <p:nvPr/>
          </p:nvSpPr>
          <p:spPr>
            <a:xfrm>
              <a:off x="4113615"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8" y="51"/>
                    <a:pt x="268" y="34"/>
                  </a:cubicBezTo>
                  <a:cubicBezTo>
                    <a:pt x="268" y="17"/>
                    <a:pt x="217"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7"/>
            <p:cNvSpPr/>
            <p:nvPr/>
          </p:nvSpPr>
          <p:spPr>
            <a:xfrm>
              <a:off x="4131274" y="4400207"/>
              <a:ext cx="8589" cy="2179"/>
            </a:xfrm>
            <a:custGeom>
              <a:avLst/>
              <a:gdLst/>
              <a:ahLst/>
              <a:cxnLst/>
              <a:rect l="l" t="t" r="r" b="b"/>
              <a:pathLst>
                <a:path w="268"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7"/>
            <p:cNvSpPr/>
            <p:nvPr/>
          </p:nvSpPr>
          <p:spPr>
            <a:xfrm>
              <a:off x="4148421" y="4400207"/>
              <a:ext cx="9134" cy="2179"/>
            </a:xfrm>
            <a:custGeom>
              <a:avLst/>
              <a:gdLst/>
              <a:ahLst/>
              <a:cxnLst/>
              <a:rect l="l" t="t" r="r" b="b"/>
              <a:pathLst>
                <a:path w="285" h="68" extrusionOk="0">
                  <a:moveTo>
                    <a:pt x="134" y="1"/>
                  </a:moveTo>
                  <a:cubicBezTo>
                    <a:pt x="67" y="1"/>
                    <a:pt x="0" y="17"/>
                    <a:pt x="0" y="34"/>
                  </a:cubicBezTo>
                  <a:cubicBezTo>
                    <a:pt x="0" y="51"/>
                    <a:pt x="67" y="67"/>
                    <a:pt x="134" y="67"/>
                  </a:cubicBezTo>
                  <a:cubicBezTo>
                    <a:pt x="218" y="67"/>
                    <a:pt x="284" y="51"/>
                    <a:pt x="284" y="34"/>
                  </a:cubicBezTo>
                  <a:cubicBezTo>
                    <a:pt x="284"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7"/>
            <p:cNvSpPr/>
            <p:nvPr/>
          </p:nvSpPr>
          <p:spPr>
            <a:xfrm>
              <a:off x="4166080" y="4400207"/>
              <a:ext cx="8621" cy="2179"/>
            </a:xfrm>
            <a:custGeom>
              <a:avLst/>
              <a:gdLst/>
              <a:ahLst/>
              <a:cxnLst/>
              <a:rect l="l" t="t" r="r" b="b"/>
              <a:pathLst>
                <a:path w="269"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7"/>
            <p:cNvSpPr/>
            <p:nvPr/>
          </p:nvSpPr>
          <p:spPr>
            <a:xfrm>
              <a:off x="4183227" y="4400207"/>
              <a:ext cx="9134" cy="2179"/>
            </a:xfrm>
            <a:custGeom>
              <a:avLst/>
              <a:gdLst/>
              <a:ahLst/>
              <a:cxnLst/>
              <a:rect l="l" t="t" r="r" b="b"/>
              <a:pathLst>
                <a:path w="285" h="68" extrusionOk="0">
                  <a:moveTo>
                    <a:pt x="134" y="1"/>
                  </a:moveTo>
                  <a:cubicBezTo>
                    <a:pt x="67" y="1"/>
                    <a:pt x="0" y="17"/>
                    <a:pt x="0" y="34"/>
                  </a:cubicBezTo>
                  <a:cubicBezTo>
                    <a:pt x="0" y="51"/>
                    <a:pt x="67" y="67"/>
                    <a:pt x="134" y="67"/>
                  </a:cubicBezTo>
                  <a:cubicBezTo>
                    <a:pt x="218" y="67"/>
                    <a:pt x="284" y="51"/>
                    <a:pt x="284" y="34"/>
                  </a:cubicBezTo>
                  <a:cubicBezTo>
                    <a:pt x="284" y="17"/>
                    <a:pt x="218"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7"/>
            <p:cNvSpPr/>
            <p:nvPr/>
          </p:nvSpPr>
          <p:spPr>
            <a:xfrm>
              <a:off x="4200887" y="4400207"/>
              <a:ext cx="8621" cy="2179"/>
            </a:xfrm>
            <a:custGeom>
              <a:avLst/>
              <a:gdLst/>
              <a:ahLst/>
              <a:cxnLst/>
              <a:rect l="l" t="t" r="r" b="b"/>
              <a:pathLst>
                <a:path w="269" h="68" extrusionOk="0">
                  <a:moveTo>
                    <a:pt x="134" y="1"/>
                  </a:moveTo>
                  <a:cubicBezTo>
                    <a:pt x="68"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7"/>
            <p:cNvSpPr/>
            <p:nvPr/>
          </p:nvSpPr>
          <p:spPr>
            <a:xfrm>
              <a:off x="4218034" y="4400207"/>
              <a:ext cx="9134" cy="2179"/>
            </a:xfrm>
            <a:custGeom>
              <a:avLst/>
              <a:gdLst/>
              <a:ahLst/>
              <a:cxnLst/>
              <a:rect l="l" t="t" r="r" b="b"/>
              <a:pathLst>
                <a:path w="285" h="68" extrusionOk="0">
                  <a:moveTo>
                    <a:pt x="151" y="1"/>
                  </a:moveTo>
                  <a:cubicBezTo>
                    <a:pt x="67" y="1"/>
                    <a:pt x="0" y="17"/>
                    <a:pt x="0" y="34"/>
                  </a:cubicBezTo>
                  <a:cubicBezTo>
                    <a:pt x="0" y="51"/>
                    <a:pt x="67" y="67"/>
                    <a:pt x="151" y="67"/>
                  </a:cubicBezTo>
                  <a:cubicBezTo>
                    <a:pt x="218" y="67"/>
                    <a:pt x="284" y="51"/>
                    <a:pt x="284" y="34"/>
                  </a:cubicBezTo>
                  <a:cubicBezTo>
                    <a:pt x="284" y="17"/>
                    <a:pt x="218" y="1"/>
                    <a:pt x="15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7"/>
            <p:cNvSpPr/>
            <p:nvPr/>
          </p:nvSpPr>
          <p:spPr>
            <a:xfrm>
              <a:off x="4235693" y="4400207"/>
              <a:ext cx="577" cy="2179"/>
            </a:xfrm>
            <a:custGeom>
              <a:avLst/>
              <a:gdLst/>
              <a:ahLst/>
              <a:cxnLst/>
              <a:rect l="l" t="t" r="r" b="b"/>
              <a:pathLst>
                <a:path w="18" h="68" extrusionOk="0">
                  <a:moveTo>
                    <a:pt x="1" y="1"/>
                  </a:moveTo>
                  <a:cubicBezTo>
                    <a:pt x="1" y="1"/>
                    <a:pt x="1" y="17"/>
                    <a:pt x="1" y="34"/>
                  </a:cubicBezTo>
                  <a:cubicBezTo>
                    <a:pt x="1" y="51"/>
                    <a:pt x="1" y="67"/>
                    <a:pt x="1" y="67"/>
                  </a:cubicBezTo>
                  <a:cubicBezTo>
                    <a:pt x="18" y="67"/>
                    <a:pt x="18" y="51"/>
                    <a:pt x="18" y="34"/>
                  </a:cubicBezTo>
                  <a:cubicBezTo>
                    <a:pt x="18" y="17"/>
                    <a:pt x="18" y="1"/>
                    <a:pt x="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7"/>
            <p:cNvSpPr/>
            <p:nvPr/>
          </p:nvSpPr>
          <p:spPr>
            <a:xfrm>
              <a:off x="3760167" y="4143550"/>
              <a:ext cx="5929" cy="7147"/>
            </a:xfrm>
            <a:custGeom>
              <a:avLst/>
              <a:gdLst/>
              <a:ahLst/>
              <a:cxnLst/>
              <a:rect l="l" t="t" r="r" b="b"/>
              <a:pathLst>
                <a:path w="185" h="223" extrusionOk="0">
                  <a:moveTo>
                    <a:pt x="12" y="1"/>
                  </a:moveTo>
                  <a:cubicBezTo>
                    <a:pt x="7" y="1"/>
                    <a:pt x="3" y="2"/>
                    <a:pt x="1" y="5"/>
                  </a:cubicBezTo>
                  <a:cubicBezTo>
                    <a:pt x="1" y="5"/>
                    <a:pt x="17" y="72"/>
                    <a:pt x="51" y="122"/>
                  </a:cubicBezTo>
                  <a:cubicBezTo>
                    <a:pt x="101" y="189"/>
                    <a:pt x="151" y="222"/>
                    <a:pt x="168" y="222"/>
                  </a:cubicBezTo>
                  <a:cubicBezTo>
                    <a:pt x="184" y="206"/>
                    <a:pt x="168" y="156"/>
                    <a:pt x="118" y="89"/>
                  </a:cubicBezTo>
                  <a:cubicBezTo>
                    <a:pt x="76" y="33"/>
                    <a:pt x="35" y="1"/>
                    <a:pt x="1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7"/>
            <p:cNvSpPr/>
            <p:nvPr/>
          </p:nvSpPr>
          <p:spPr>
            <a:xfrm>
              <a:off x="3769814" y="4157524"/>
              <a:ext cx="6442" cy="7243"/>
            </a:xfrm>
            <a:custGeom>
              <a:avLst/>
              <a:gdLst/>
              <a:ahLst/>
              <a:cxnLst/>
              <a:rect l="l" t="t" r="r" b="b"/>
              <a:pathLst>
                <a:path w="201" h="226" extrusionOk="0">
                  <a:moveTo>
                    <a:pt x="25" y="0"/>
                  </a:moveTo>
                  <a:cubicBezTo>
                    <a:pt x="22" y="0"/>
                    <a:pt x="19" y="1"/>
                    <a:pt x="17" y="4"/>
                  </a:cubicBezTo>
                  <a:cubicBezTo>
                    <a:pt x="0" y="20"/>
                    <a:pt x="34" y="70"/>
                    <a:pt x="67" y="137"/>
                  </a:cubicBezTo>
                  <a:cubicBezTo>
                    <a:pt x="109" y="193"/>
                    <a:pt x="150" y="225"/>
                    <a:pt x="173" y="225"/>
                  </a:cubicBezTo>
                  <a:cubicBezTo>
                    <a:pt x="177" y="225"/>
                    <a:pt x="181" y="224"/>
                    <a:pt x="184" y="221"/>
                  </a:cubicBezTo>
                  <a:cubicBezTo>
                    <a:pt x="201" y="221"/>
                    <a:pt x="167" y="154"/>
                    <a:pt x="134" y="104"/>
                  </a:cubicBezTo>
                  <a:cubicBezTo>
                    <a:pt x="90" y="46"/>
                    <a:pt x="47" y="0"/>
                    <a:pt x="2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7"/>
            <p:cNvSpPr/>
            <p:nvPr/>
          </p:nvSpPr>
          <p:spPr>
            <a:xfrm>
              <a:off x="3779974" y="4171947"/>
              <a:ext cx="5929" cy="7243"/>
            </a:xfrm>
            <a:custGeom>
              <a:avLst/>
              <a:gdLst/>
              <a:ahLst/>
              <a:cxnLst/>
              <a:rect l="l" t="t" r="r" b="b"/>
              <a:pathLst>
                <a:path w="185" h="226" extrusionOk="0">
                  <a:moveTo>
                    <a:pt x="29" y="1"/>
                  </a:moveTo>
                  <a:cubicBezTo>
                    <a:pt x="24" y="1"/>
                    <a:pt x="20" y="2"/>
                    <a:pt x="18" y="5"/>
                  </a:cubicBezTo>
                  <a:cubicBezTo>
                    <a:pt x="1" y="5"/>
                    <a:pt x="34" y="72"/>
                    <a:pt x="68" y="138"/>
                  </a:cubicBezTo>
                  <a:cubicBezTo>
                    <a:pt x="111" y="182"/>
                    <a:pt x="154" y="225"/>
                    <a:pt x="176" y="225"/>
                  </a:cubicBezTo>
                  <a:cubicBezTo>
                    <a:pt x="180" y="225"/>
                    <a:pt x="182" y="224"/>
                    <a:pt x="185" y="222"/>
                  </a:cubicBezTo>
                  <a:cubicBezTo>
                    <a:pt x="185" y="205"/>
                    <a:pt x="168" y="155"/>
                    <a:pt x="134" y="88"/>
                  </a:cubicBezTo>
                  <a:cubicBezTo>
                    <a:pt x="93" y="33"/>
                    <a:pt x="51" y="1"/>
                    <a:pt x="2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7"/>
            <p:cNvSpPr/>
            <p:nvPr/>
          </p:nvSpPr>
          <p:spPr>
            <a:xfrm>
              <a:off x="3790166" y="4186017"/>
              <a:ext cx="5929" cy="7532"/>
            </a:xfrm>
            <a:custGeom>
              <a:avLst/>
              <a:gdLst/>
              <a:ahLst/>
              <a:cxnLst/>
              <a:rect l="l" t="t" r="r" b="b"/>
              <a:pathLst>
                <a:path w="185" h="235" extrusionOk="0">
                  <a:moveTo>
                    <a:pt x="17" y="0"/>
                  </a:moveTo>
                  <a:cubicBezTo>
                    <a:pt x="0" y="17"/>
                    <a:pt x="17" y="84"/>
                    <a:pt x="67" y="134"/>
                  </a:cubicBezTo>
                  <a:cubicBezTo>
                    <a:pt x="117" y="201"/>
                    <a:pt x="151" y="234"/>
                    <a:pt x="167" y="234"/>
                  </a:cubicBezTo>
                  <a:cubicBezTo>
                    <a:pt x="184" y="217"/>
                    <a:pt x="167" y="151"/>
                    <a:pt x="117" y="100"/>
                  </a:cubicBezTo>
                  <a:cubicBezTo>
                    <a:pt x="84" y="34"/>
                    <a:pt x="34" y="0"/>
                    <a:pt x="1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7"/>
            <p:cNvSpPr/>
            <p:nvPr/>
          </p:nvSpPr>
          <p:spPr>
            <a:xfrm>
              <a:off x="3800326" y="4200375"/>
              <a:ext cx="5929" cy="7179"/>
            </a:xfrm>
            <a:custGeom>
              <a:avLst/>
              <a:gdLst/>
              <a:ahLst/>
              <a:cxnLst/>
              <a:rect l="l" t="t" r="r" b="b"/>
              <a:pathLst>
                <a:path w="185" h="224" extrusionOk="0">
                  <a:moveTo>
                    <a:pt x="26" y="0"/>
                  </a:moveTo>
                  <a:cubicBezTo>
                    <a:pt x="23" y="0"/>
                    <a:pt x="20" y="1"/>
                    <a:pt x="17" y="3"/>
                  </a:cubicBezTo>
                  <a:cubicBezTo>
                    <a:pt x="1" y="20"/>
                    <a:pt x="17" y="70"/>
                    <a:pt x="68" y="137"/>
                  </a:cubicBezTo>
                  <a:cubicBezTo>
                    <a:pt x="97" y="180"/>
                    <a:pt x="138" y="224"/>
                    <a:pt x="159" y="224"/>
                  </a:cubicBezTo>
                  <a:cubicBezTo>
                    <a:pt x="163" y="224"/>
                    <a:pt x="166" y="223"/>
                    <a:pt x="168" y="221"/>
                  </a:cubicBezTo>
                  <a:cubicBezTo>
                    <a:pt x="185" y="221"/>
                    <a:pt x="168" y="154"/>
                    <a:pt x="118" y="87"/>
                  </a:cubicBezTo>
                  <a:cubicBezTo>
                    <a:pt x="89" y="43"/>
                    <a:pt x="47" y="0"/>
                    <a:pt x="2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7"/>
            <p:cNvSpPr/>
            <p:nvPr/>
          </p:nvSpPr>
          <p:spPr>
            <a:xfrm>
              <a:off x="3810518" y="4214798"/>
              <a:ext cx="5897" cy="7115"/>
            </a:xfrm>
            <a:custGeom>
              <a:avLst/>
              <a:gdLst/>
              <a:ahLst/>
              <a:cxnLst/>
              <a:rect l="l" t="t" r="r" b="b"/>
              <a:pathLst>
                <a:path w="184" h="222" extrusionOk="0">
                  <a:moveTo>
                    <a:pt x="27" y="0"/>
                  </a:moveTo>
                  <a:cubicBezTo>
                    <a:pt x="23" y="0"/>
                    <a:pt x="20" y="2"/>
                    <a:pt x="17" y="4"/>
                  </a:cubicBezTo>
                  <a:cubicBezTo>
                    <a:pt x="0" y="4"/>
                    <a:pt x="17" y="71"/>
                    <a:pt x="67" y="121"/>
                  </a:cubicBezTo>
                  <a:cubicBezTo>
                    <a:pt x="100" y="188"/>
                    <a:pt x="151" y="222"/>
                    <a:pt x="167" y="222"/>
                  </a:cubicBezTo>
                  <a:cubicBezTo>
                    <a:pt x="184" y="205"/>
                    <a:pt x="167" y="155"/>
                    <a:pt x="117" y="88"/>
                  </a:cubicBezTo>
                  <a:cubicBezTo>
                    <a:pt x="76" y="33"/>
                    <a:pt x="46" y="0"/>
                    <a:pt x="2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7"/>
            <p:cNvSpPr/>
            <p:nvPr/>
          </p:nvSpPr>
          <p:spPr>
            <a:xfrm>
              <a:off x="3820133" y="4228739"/>
              <a:ext cx="6474" cy="7243"/>
            </a:xfrm>
            <a:custGeom>
              <a:avLst/>
              <a:gdLst/>
              <a:ahLst/>
              <a:cxnLst/>
              <a:rect l="l" t="t" r="r" b="b"/>
              <a:pathLst>
                <a:path w="202" h="226" extrusionOk="0">
                  <a:moveTo>
                    <a:pt x="26" y="1"/>
                  </a:moveTo>
                  <a:cubicBezTo>
                    <a:pt x="23" y="1"/>
                    <a:pt x="20" y="2"/>
                    <a:pt x="18" y="4"/>
                  </a:cubicBezTo>
                  <a:cubicBezTo>
                    <a:pt x="1" y="21"/>
                    <a:pt x="34" y="71"/>
                    <a:pt x="68" y="138"/>
                  </a:cubicBezTo>
                  <a:cubicBezTo>
                    <a:pt x="109" y="193"/>
                    <a:pt x="151" y="225"/>
                    <a:pt x="173" y="225"/>
                  </a:cubicBezTo>
                  <a:cubicBezTo>
                    <a:pt x="178" y="225"/>
                    <a:pt x="182" y="224"/>
                    <a:pt x="185" y="221"/>
                  </a:cubicBezTo>
                  <a:cubicBezTo>
                    <a:pt x="201" y="221"/>
                    <a:pt x="168" y="154"/>
                    <a:pt x="135" y="104"/>
                  </a:cubicBezTo>
                  <a:cubicBezTo>
                    <a:pt x="91" y="46"/>
                    <a:pt x="48" y="1"/>
                    <a:pt x="2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7"/>
            <p:cNvSpPr/>
            <p:nvPr/>
          </p:nvSpPr>
          <p:spPr>
            <a:xfrm>
              <a:off x="3830325" y="4243162"/>
              <a:ext cx="6442" cy="7243"/>
            </a:xfrm>
            <a:custGeom>
              <a:avLst/>
              <a:gdLst/>
              <a:ahLst/>
              <a:cxnLst/>
              <a:rect l="l" t="t" r="r" b="b"/>
              <a:pathLst>
                <a:path w="201" h="226" extrusionOk="0">
                  <a:moveTo>
                    <a:pt x="29" y="1"/>
                  </a:moveTo>
                  <a:cubicBezTo>
                    <a:pt x="24" y="1"/>
                    <a:pt x="20" y="2"/>
                    <a:pt x="17" y="5"/>
                  </a:cubicBezTo>
                  <a:cubicBezTo>
                    <a:pt x="0" y="5"/>
                    <a:pt x="34" y="72"/>
                    <a:pt x="67" y="139"/>
                  </a:cubicBezTo>
                  <a:cubicBezTo>
                    <a:pt x="111" y="182"/>
                    <a:pt x="154" y="226"/>
                    <a:pt x="176" y="226"/>
                  </a:cubicBezTo>
                  <a:cubicBezTo>
                    <a:pt x="179" y="226"/>
                    <a:pt x="182" y="224"/>
                    <a:pt x="184" y="222"/>
                  </a:cubicBezTo>
                  <a:cubicBezTo>
                    <a:pt x="201" y="206"/>
                    <a:pt x="168" y="155"/>
                    <a:pt x="134" y="89"/>
                  </a:cubicBezTo>
                  <a:cubicBezTo>
                    <a:pt x="93" y="33"/>
                    <a:pt x="51" y="1"/>
                    <a:pt x="2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7"/>
            <p:cNvSpPr/>
            <p:nvPr/>
          </p:nvSpPr>
          <p:spPr>
            <a:xfrm>
              <a:off x="3840485" y="4257232"/>
              <a:ext cx="5929" cy="7532"/>
            </a:xfrm>
            <a:custGeom>
              <a:avLst/>
              <a:gdLst/>
              <a:ahLst/>
              <a:cxnLst/>
              <a:rect l="l" t="t" r="r" b="b"/>
              <a:pathLst>
                <a:path w="185" h="235" extrusionOk="0">
                  <a:moveTo>
                    <a:pt x="18" y="0"/>
                  </a:moveTo>
                  <a:cubicBezTo>
                    <a:pt x="1" y="17"/>
                    <a:pt x="18" y="84"/>
                    <a:pt x="68" y="134"/>
                  </a:cubicBezTo>
                  <a:cubicBezTo>
                    <a:pt x="118" y="201"/>
                    <a:pt x="168" y="234"/>
                    <a:pt x="185" y="234"/>
                  </a:cubicBezTo>
                  <a:cubicBezTo>
                    <a:pt x="185" y="218"/>
                    <a:pt x="168" y="151"/>
                    <a:pt x="135" y="101"/>
                  </a:cubicBezTo>
                  <a:cubicBezTo>
                    <a:pt x="84" y="34"/>
                    <a:pt x="34" y="0"/>
                    <a:pt x="1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7"/>
            <p:cNvSpPr/>
            <p:nvPr/>
          </p:nvSpPr>
          <p:spPr>
            <a:xfrm>
              <a:off x="3850676" y="4271590"/>
              <a:ext cx="5929" cy="7211"/>
            </a:xfrm>
            <a:custGeom>
              <a:avLst/>
              <a:gdLst/>
              <a:ahLst/>
              <a:cxnLst/>
              <a:rect l="l" t="t" r="r" b="b"/>
              <a:pathLst>
                <a:path w="185" h="225" extrusionOk="0">
                  <a:moveTo>
                    <a:pt x="25" y="0"/>
                  </a:moveTo>
                  <a:cubicBezTo>
                    <a:pt x="22" y="0"/>
                    <a:pt x="19" y="1"/>
                    <a:pt x="17" y="4"/>
                  </a:cubicBezTo>
                  <a:cubicBezTo>
                    <a:pt x="0" y="20"/>
                    <a:pt x="17" y="70"/>
                    <a:pt x="67" y="137"/>
                  </a:cubicBezTo>
                  <a:cubicBezTo>
                    <a:pt x="96" y="181"/>
                    <a:pt x="138" y="224"/>
                    <a:pt x="159" y="224"/>
                  </a:cubicBezTo>
                  <a:cubicBezTo>
                    <a:pt x="162" y="224"/>
                    <a:pt x="165" y="223"/>
                    <a:pt x="167" y="221"/>
                  </a:cubicBezTo>
                  <a:cubicBezTo>
                    <a:pt x="184" y="221"/>
                    <a:pt x="167" y="154"/>
                    <a:pt x="117" y="87"/>
                  </a:cubicBezTo>
                  <a:cubicBezTo>
                    <a:pt x="88" y="44"/>
                    <a:pt x="47" y="0"/>
                    <a:pt x="2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7"/>
            <p:cNvSpPr/>
            <p:nvPr/>
          </p:nvSpPr>
          <p:spPr>
            <a:xfrm>
              <a:off x="3860836" y="4286013"/>
              <a:ext cx="5929" cy="7115"/>
            </a:xfrm>
            <a:custGeom>
              <a:avLst/>
              <a:gdLst/>
              <a:ahLst/>
              <a:cxnLst/>
              <a:rect l="l" t="t" r="r" b="b"/>
              <a:pathLst>
                <a:path w="185" h="222" extrusionOk="0">
                  <a:moveTo>
                    <a:pt x="29" y="0"/>
                  </a:moveTo>
                  <a:cubicBezTo>
                    <a:pt x="24" y="0"/>
                    <a:pt x="20" y="2"/>
                    <a:pt x="18" y="5"/>
                  </a:cubicBezTo>
                  <a:cubicBezTo>
                    <a:pt x="1" y="5"/>
                    <a:pt x="18" y="72"/>
                    <a:pt x="68" y="122"/>
                  </a:cubicBezTo>
                  <a:cubicBezTo>
                    <a:pt x="101" y="188"/>
                    <a:pt x="151" y="222"/>
                    <a:pt x="168" y="222"/>
                  </a:cubicBezTo>
                  <a:cubicBezTo>
                    <a:pt x="185" y="205"/>
                    <a:pt x="168" y="155"/>
                    <a:pt x="118" y="88"/>
                  </a:cubicBezTo>
                  <a:cubicBezTo>
                    <a:pt x="90" y="33"/>
                    <a:pt x="51" y="0"/>
                    <a:pt x="29"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7"/>
            <p:cNvSpPr/>
            <p:nvPr/>
          </p:nvSpPr>
          <p:spPr>
            <a:xfrm>
              <a:off x="3871028" y="4299954"/>
              <a:ext cx="5929" cy="7243"/>
            </a:xfrm>
            <a:custGeom>
              <a:avLst/>
              <a:gdLst/>
              <a:ahLst/>
              <a:cxnLst/>
              <a:rect l="l" t="t" r="r" b="b"/>
              <a:pathLst>
                <a:path w="185" h="226" extrusionOk="0">
                  <a:moveTo>
                    <a:pt x="9" y="1"/>
                  </a:moveTo>
                  <a:cubicBezTo>
                    <a:pt x="5" y="1"/>
                    <a:pt x="2" y="2"/>
                    <a:pt x="0" y="4"/>
                  </a:cubicBezTo>
                  <a:cubicBezTo>
                    <a:pt x="0" y="21"/>
                    <a:pt x="17" y="71"/>
                    <a:pt x="50" y="138"/>
                  </a:cubicBezTo>
                  <a:cubicBezTo>
                    <a:pt x="92" y="193"/>
                    <a:pt x="133" y="226"/>
                    <a:pt x="156" y="226"/>
                  </a:cubicBezTo>
                  <a:cubicBezTo>
                    <a:pt x="161" y="226"/>
                    <a:pt x="164" y="224"/>
                    <a:pt x="167" y="221"/>
                  </a:cubicBezTo>
                  <a:cubicBezTo>
                    <a:pt x="184" y="221"/>
                    <a:pt x="167" y="155"/>
                    <a:pt x="117" y="104"/>
                  </a:cubicBezTo>
                  <a:cubicBezTo>
                    <a:pt x="74" y="46"/>
                    <a:pt x="30" y="1"/>
                    <a:pt x="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7"/>
            <p:cNvSpPr/>
            <p:nvPr/>
          </p:nvSpPr>
          <p:spPr>
            <a:xfrm>
              <a:off x="3881188" y="4313992"/>
              <a:ext cx="6474" cy="7147"/>
            </a:xfrm>
            <a:custGeom>
              <a:avLst/>
              <a:gdLst/>
              <a:ahLst/>
              <a:cxnLst/>
              <a:rect l="l" t="t" r="r" b="b"/>
              <a:pathLst>
                <a:path w="202" h="223" extrusionOk="0">
                  <a:moveTo>
                    <a:pt x="17" y="1"/>
                  </a:moveTo>
                  <a:cubicBezTo>
                    <a:pt x="1" y="17"/>
                    <a:pt x="17" y="84"/>
                    <a:pt x="68" y="134"/>
                  </a:cubicBezTo>
                  <a:cubicBezTo>
                    <a:pt x="109" y="190"/>
                    <a:pt x="151" y="222"/>
                    <a:pt x="173" y="222"/>
                  </a:cubicBezTo>
                  <a:cubicBezTo>
                    <a:pt x="178" y="222"/>
                    <a:pt x="182" y="221"/>
                    <a:pt x="185" y="218"/>
                  </a:cubicBezTo>
                  <a:cubicBezTo>
                    <a:pt x="201" y="201"/>
                    <a:pt x="168" y="151"/>
                    <a:pt x="134" y="84"/>
                  </a:cubicBezTo>
                  <a:cubicBezTo>
                    <a:pt x="84" y="34"/>
                    <a:pt x="34" y="1"/>
                    <a:pt x="1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7"/>
            <p:cNvSpPr/>
            <p:nvPr/>
          </p:nvSpPr>
          <p:spPr>
            <a:xfrm>
              <a:off x="3892438" y="4327229"/>
              <a:ext cx="7532" cy="6218"/>
            </a:xfrm>
            <a:custGeom>
              <a:avLst/>
              <a:gdLst/>
              <a:ahLst/>
              <a:cxnLst/>
              <a:rect l="l" t="t" r="r" b="b"/>
              <a:pathLst>
                <a:path w="235" h="194" extrusionOk="0">
                  <a:moveTo>
                    <a:pt x="29" y="1"/>
                  </a:moveTo>
                  <a:cubicBezTo>
                    <a:pt x="24" y="1"/>
                    <a:pt x="20" y="2"/>
                    <a:pt x="17" y="5"/>
                  </a:cubicBezTo>
                  <a:cubicBezTo>
                    <a:pt x="1" y="22"/>
                    <a:pt x="51" y="72"/>
                    <a:pt x="101" y="122"/>
                  </a:cubicBezTo>
                  <a:cubicBezTo>
                    <a:pt x="142" y="163"/>
                    <a:pt x="195" y="193"/>
                    <a:pt x="221" y="193"/>
                  </a:cubicBezTo>
                  <a:cubicBezTo>
                    <a:pt x="227" y="193"/>
                    <a:pt x="232" y="192"/>
                    <a:pt x="235" y="189"/>
                  </a:cubicBezTo>
                  <a:cubicBezTo>
                    <a:pt x="235" y="172"/>
                    <a:pt x="201" y="122"/>
                    <a:pt x="151" y="72"/>
                  </a:cubicBezTo>
                  <a:cubicBezTo>
                    <a:pt x="96" y="31"/>
                    <a:pt x="52" y="1"/>
                    <a:pt x="2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7"/>
            <p:cNvSpPr/>
            <p:nvPr/>
          </p:nvSpPr>
          <p:spPr>
            <a:xfrm>
              <a:off x="3906379" y="4337870"/>
              <a:ext cx="8589" cy="4199"/>
            </a:xfrm>
            <a:custGeom>
              <a:avLst/>
              <a:gdLst/>
              <a:ahLst/>
              <a:cxnLst/>
              <a:rect l="l" t="t" r="r" b="b"/>
              <a:pathLst>
                <a:path w="268" h="131" extrusionOk="0">
                  <a:moveTo>
                    <a:pt x="40" y="1"/>
                  </a:moveTo>
                  <a:cubicBezTo>
                    <a:pt x="29" y="1"/>
                    <a:pt x="22" y="3"/>
                    <a:pt x="17" y="7"/>
                  </a:cubicBezTo>
                  <a:cubicBezTo>
                    <a:pt x="0" y="24"/>
                    <a:pt x="50" y="58"/>
                    <a:pt x="117" y="91"/>
                  </a:cubicBezTo>
                  <a:cubicBezTo>
                    <a:pt x="166" y="115"/>
                    <a:pt x="215" y="131"/>
                    <a:pt x="244" y="131"/>
                  </a:cubicBezTo>
                  <a:cubicBezTo>
                    <a:pt x="255" y="131"/>
                    <a:pt x="263" y="129"/>
                    <a:pt x="267" y="124"/>
                  </a:cubicBezTo>
                  <a:cubicBezTo>
                    <a:pt x="267" y="108"/>
                    <a:pt x="217" y="58"/>
                    <a:pt x="150" y="24"/>
                  </a:cubicBezTo>
                  <a:cubicBezTo>
                    <a:pt x="103" y="12"/>
                    <a:pt x="64" y="1"/>
                    <a:pt x="4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7"/>
            <p:cNvSpPr/>
            <p:nvPr/>
          </p:nvSpPr>
          <p:spPr>
            <a:xfrm>
              <a:off x="4500234" y="4235278"/>
              <a:ext cx="362037" cy="238388"/>
            </a:xfrm>
            <a:custGeom>
              <a:avLst/>
              <a:gdLst/>
              <a:ahLst/>
              <a:cxnLst/>
              <a:rect l="l" t="t" r="r" b="b"/>
              <a:pathLst>
                <a:path w="11296" h="7438" extrusionOk="0">
                  <a:moveTo>
                    <a:pt x="2290" y="0"/>
                  </a:moveTo>
                  <a:lnTo>
                    <a:pt x="1" y="17"/>
                  </a:lnTo>
                  <a:cubicBezTo>
                    <a:pt x="1" y="17"/>
                    <a:pt x="302" y="3225"/>
                    <a:pt x="1304" y="5782"/>
                  </a:cubicBezTo>
                  <a:cubicBezTo>
                    <a:pt x="1838" y="7135"/>
                    <a:pt x="4036" y="7437"/>
                    <a:pt x="5893" y="7437"/>
                  </a:cubicBezTo>
                  <a:cubicBezTo>
                    <a:pt x="7176" y="7437"/>
                    <a:pt x="8295" y="7293"/>
                    <a:pt x="8589" y="7252"/>
                  </a:cubicBezTo>
                  <a:cubicBezTo>
                    <a:pt x="9140" y="7252"/>
                    <a:pt x="9692" y="7235"/>
                    <a:pt x="10243" y="7185"/>
                  </a:cubicBezTo>
                  <a:cubicBezTo>
                    <a:pt x="10878" y="7102"/>
                    <a:pt x="10878" y="7035"/>
                    <a:pt x="10861" y="6968"/>
                  </a:cubicBezTo>
                  <a:cubicBezTo>
                    <a:pt x="10844" y="6915"/>
                    <a:pt x="10755" y="6898"/>
                    <a:pt x="10636" y="6898"/>
                  </a:cubicBezTo>
                  <a:cubicBezTo>
                    <a:pt x="10434" y="6898"/>
                    <a:pt x="10146" y="6947"/>
                    <a:pt x="9987" y="6947"/>
                  </a:cubicBezTo>
                  <a:cubicBezTo>
                    <a:pt x="9889" y="6947"/>
                    <a:pt x="9841" y="6929"/>
                    <a:pt x="9892" y="6868"/>
                  </a:cubicBezTo>
                  <a:cubicBezTo>
                    <a:pt x="10093" y="6667"/>
                    <a:pt x="11262" y="6634"/>
                    <a:pt x="11196" y="6433"/>
                  </a:cubicBezTo>
                  <a:cubicBezTo>
                    <a:pt x="11168" y="6360"/>
                    <a:pt x="11064" y="6333"/>
                    <a:pt x="10925" y="6333"/>
                  </a:cubicBezTo>
                  <a:cubicBezTo>
                    <a:pt x="10555" y="6333"/>
                    <a:pt x="9936" y="6526"/>
                    <a:pt x="9876" y="6550"/>
                  </a:cubicBezTo>
                  <a:cubicBezTo>
                    <a:pt x="9870" y="6551"/>
                    <a:pt x="9865" y="6551"/>
                    <a:pt x="9860" y="6551"/>
                  </a:cubicBezTo>
                  <a:cubicBezTo>
                    <a:pt x="9771" y="6551"/>
                    <a:pt x="9730" y="6416"/>
                    <a:pt x="9825" y="6400"/>
                  </a:cubicBezTo>
                  <a:cubicBezTo>
                    <a:pt x="9959" y="6383"/>
                    <a:pt x="11296" y="6116"/>
                    <a:pt x="11196" y="5848"/>
                  </a:cubicBezTo>
                  <a:cubicBezTo>
                    <a:pt x="11176" y="5790"/>
                    <a:pt x="11126" y="5772"/>
                    <a:pt x="11072" y="5772"/>
                  </a:cubicBezTo>
                  <a:cubicBezTo>
                    <a:pt x="10988" y="5772"/>
                    <a:pt x="10895" y="5815"/>
                    <a:pt x="10895" y="5815"/>
                  </a:cubicBezTo>
                  <a:cubicBezTo>
                    <a:pt x="10895" y="5815"/>
                    <a:pt x="10022" y="6063"/>
                    <a:pt x="9723" y="6063"/>
                  </a:cubicBezTo>
                  <a:cubicBezTo>
                    <a:pt x="9666" y="6063"/>
                    <a:pt x="9630" y="6054"/>
                    <a:pt x="9625" y="6032"/>
                  </a:cubicBezTo>
                  <a:cubicBezTo>
                    <a:pt x="9575" y="5915"/>
                    <a:pt x="10293" y="5681"/>
                    <a:pt x="10544" y="5614"/>
                  </a:cubicBezTo>
                  <a:cubicBezTo>
                    <a:pt x="10795" y="5564"/>
                    <a:pt x="10861" y="5414"/>
                    <a:pt x="10744" y="5330"/>
                  </a:cubicBezTo>
                  <a:cubicBezTo>
                    <a:pt x="10731" y="5320"/>
                    <a:pt x="10700" y="5315"/>
                    <a:pt x="10656" y="5315"/>
                  </a:cubicBezTo>
                  <a:cubicBezTo>
                    <a:pt x="10427" y="5315"/>
                    <a:pt x="9855" y="5441"/>
                    <a:pt x="9658" y="5497"/>
                  </a:cubicBezTo>
                  <a:cubicBezTo>
                    <a:pt x="9520" y="5534"/>
                    <a:pt x="9253" y="5612"/>
                    <a:pt x="9085" y="5612"/>
                  </a:cubicBezTo>
                  <a:cubicBezTo>
                    <a:pt x="8950" y="5612"/>
                    <a:pt x="8878" y="5562"/>
                    <a:pt x="8990" y="5397"/>
                  </a:cubicBezTo>
                  <a:cubicBezTo>
                    <a:pt x="9241" y="5030"/>
                    <a:pt x="9308" y="4645"/>
                    <a:pt x="9241" y="4545"/>
                  </a:cubicBezTo>
                  <a:cubicBezTo>
                    <a:pt x="9213" y="4496"/>
                    <a:pt x="9167" y="4474"/>
                    <a:pt x="9123" y="4474"/>
                  </a:cubicBezTo>
                  <a:cubicBezTo>
                    <a:pt x="9060" y="4474"/>
                    <a:pt x="9000" y="4517"/>
                    <a:pt x="8990" y="4595"/>
                  </a:cubicBezTo>
                  <a:cubicBezTo>
                    <a:pt x="8957" y="4746"/>
                    <a:pt x="8890" y="4879"/>
                    <a:pt x="8823" y="5013"/>
                  </a:cubicBezTo>
                  <a:cubicBezTo>
                    <a:pt x="8756" y="5113"/>
                    <a:pt x="8673" y="5213"/>
                    <a:pt x="8589" y="5280"/>
                  </a:cubicBezTo>
                  <a:cubicBezTo>
                    <a:pt x="8506" y="5364"/>
                    <a:pt x="8422" y="5414"/>
                    <a:pt x="8355" y="5481"/>
                  </a:cubicBezTo>
                  <a:cubicBezTo>
                    <a:pt x="8128" y="5538"/>
                    <a:pt x="7285" y="5728"/>
                    <a:pt x="6268" y="5728"/>
                  </a:cubicBezTo>
                  <a:cubicBezTo>
                    <a:pt x="5490" y="5728"/>
                    <a:pt x="4610" y="5616"/>
                    <a:pt x="3827" y="5247"/>
                  </a:cubicBezTo>
                  <a:cubicBezTo>
                    <a:pt x="2908" y="4829"/>
                    <a:pt x="2290" y="0"/>
                    <a:pt x="229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7"/>
            <p:cNvSpPr/>
            <p:nvPr/>
          </p:nvSpPr>
          <p:spPr>
            <a:xfrm>
              <a:off x="4479369" y="4180152"/>
              <a:ext cx="125348" cy="168679"/>
            </a:xfrm>
            <a:custGeom>
              <a:avLst/>
              <a:gdLst/>
              <a:ahLst/>
              <a:cxnLst/>
              <a:rect l="l" t="t" r="r" b="b"/>
              <a:pathLst>
                <a:path w="3911" h="5263" extrusionOk="0">
                  <a:moveTo>
                    <a:pt x="1738" y="0"/>
                  </a:moveTo>
                  <a:cubicBezTo>
                    <a:pt x="1330" y="0"/>
                    <a:pt x="935" y="223"/>
                    <a:pt x="602" y="618"/>
                  </a:cubicBezTo>
                  <a:cubicBezTo>
                    <a:pt x="0" y="1303"/>
                    <a:pt x="368" y="5263"/>
                    <a:pt x="368" y="5263"/>
                  </a:cubicBezTo>
                  <a:lnTo>
                    <a:pt x="3910" y="4143"/>
                  </a:lnTo>
                  <a:lnTo>
                    <a:pt x="3208" y="1353"/>
                  </a:lnTo>
                  <a:cubicBezTo>
                    <a:pt x="3108" y="952"/>
                    <a:pt x="2874" y="568"/>
                    <a:pt x="2540" y="300"/>
                  </a:cubicBezTo>
                  <a:cubicBezTo>
                    <a:pt x="2276" y="96"/>
                    <a:pt x="2004" y="0"/>
                    <a:pt x="1738"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7"/>
            <p:cNvSpPr/>
            <p:nvPr/>
          </p:nvSpPr>
          <p:spPr>
            <a:xfrm>
              <a:off x="4490619" y="4000607"/>
              <a:ext cx="158391" cy="97047"/>
            </a:xfrm>
            <a:custGeom>
              <a:avLst/>
              <a:gdLst/>
              <a:ahLst/>
              <a:cxnLst/>
              <a:rect l="l" t="t" r="r" b="b"/>
              <a:pathLst>
                <a:path w="4942" h="3028" extrusionOk="0">
                  <a:moveTo>
                    <a:pt x="3618" y="1"/>
                  </a:moveTo>
                  <a:cubicBezTo>
                    <a:pt x="3497" y="1"/>
                    <a:pt x="3370" y="23"/>
                    <a:pt x="3242" y="71"/>
                  </a:cubicBezTo>
                  <a:cubicBezTo>
                    <a:pt x="3058" y="154"/>
                    <a:pt x="2874" y="238"/>
                    <a:pt x="2673" y="288"/>
                  </a:cubicBezTo>
                  <a:cubicBezTo>
                    <a:pt x="2634" y="291"/>
                    <a:pt x="2595" y="292"/>
                    <a:pt x="2557" y="292"/>
                  </a:cubicBezTo>
                  <a:cubicBezTo>
                    <a:pt x="2362" y="292"/>
                    <a:pt x="2167" y="257"/>
                    <a:pt x="1972" y="188"/>
                  </a:cubicBezTo>
                  <a:cubicBezTo>
                    <a:pt x="1903" y="163"/>
                    <a:pt x="1834" y="152"/>
                    <a:pt x="1765" y="152"/>
                  </a:cubicBezTo>
                  <a:cubicBezTo>
                    <a:pt x="1599" y="152"/>
                    <a:pt x="1438" y="220"/>
                    <a:pt x="1320" y="338"/>
                  </a:cubicBezTo>
                  <a:cubicBezTo>
                    <a:pt x="1220" y="455"/>
                    <a:pt x="1203" y="639"/>
                    <a:pt x="1086" y="739"/>
                  </a:cubicBezTo>
                  <a:cubicBezTo>
                    <a:pt x="991" y="816"/>
                    <a:pt x="868" y="821"/>
                    <a:pt x="743" y="821"/>
                  </a:cubicBezTo>
                  <a:cubicBezTo>
                    <a:pt x="722" y="821"/>
                    <a:pt x="701" y="821"/>
                    <a:pt x="680" y="821"/>
                  </a:cubicBezTo>
                  <a:cubicBezTo>
                    <a:pt x="607" y="821"/>
                    <a:pt x="535" y="823"/>
                    <a:pt x="468" y="839"/>
                  </a:cubicBezTo>
                  <a:cubicBezTo>
                    <a:pt x="251" y="890"/>
                    <a:pt x="100" y="1040"/>
                    <a:pt x="34" y="1257"/>
                  </a:cubicBezTo>
                  <a:cubicBezTo>
                    <a:pt x="0" y="1458"/>
                    <a:pt x="50" y="1675"/>
                    <a:pt x="184" y="1842"/>
                  </a:cubicBezTo>
                  <a:cubicBezTo>
                    <a:pt x="284" y="1909"/>
                    <a:pt x="351" y="2009"/>
                    <a:pt x="401" y="2109"/>
                  </a:cubicBezTo>
                  <a:cubicBezTo>
                    <a:pt x="435" y="2276"/>
                    <a:pt x="418" y="2427"/>
                    <a:pt x="351" y="2577"/>
                  </a:cubicBezTo>
                  <a:cubicBezTo>
                    <a:pt x="318" y="2728"/>
                    <a:pt x="318" y="2911"/>
                    <a:pt x="451" y="2995"/>
                  </a:cubicBezTo>
                  <a:cubicBezTo>
                    <a:pt x="489" y="3017"/>
                    <a:pt x="527" y="3027"/>
                    <a:pt x="565" y="3027"/>
                  </a:cubicBezTo>
                  <a:cubicBezTo>
                    <a:pt x="695" y="3027"/>
                    <a:pt x="808" y="2907"/>
                    <a:pt x="769" y="2778"/>
                  </a:cubicBezTo>
                  <a:lnTo>
                    <a:pt x="4144" y="1892"/>
                  </a:lnTo>
                  <a:cubicBezTo>
                    <a:pt x="4294" y="1842"/>
                    <a:pt x="4411" y="1725"/>
                    <a:pt x="4495" y="1591"/>
                  </a:cubicBezTo>
                  <a:cubicBezTo>
                    <a:pt x="4942" y="871"/>
                    <a:pt x="4381" y="1"/>
                    <a:pt x="36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7"/>
            <p:cNvSpPr/>
            <p:nvPr/>
          </p:nvSpPr>
          <p:spPr>
            <a:xfrm>
              <a:off x="4506676" y="4038202"/>
              <a:ext cx="119450" cy="184800"/>
            </a:xfrm>
            <a:custGeom>
              <a:avLst/>
              <a:gdLst/>
              <a:ahLst/>
              <a:cxnLst/>
              <a:rect l="l" t="t" r="r" b="b"/>
              <a:pathLst>
                <a:path w="3727" h="5766" extrusionOk="0">
                  <a:moveTo>
                    <a:pt x="2081" y="1"/>
                  </a:moveTo>
                  <a:cubicBezTo>
                    <a:pt x="1512" y="1"/>
                    <a:pt x="944" y="151"/>
                    <a:pt x="435" y="452"/>
                  </a:cubicBezTo>
                  <a:lnTo>
                    <a:pt x="284" y="535"/>
                  </a:lnTo>
                  <a:lnTo>
                    <a:pt x="0" y="5648"/>
                  </a:lnTo>
                  <a:lnTo>
                    <a:pt x="2256" y="5765"/>
                  </a:lnTo>
                  <a:cubicBezTo>
                    <a:pt x="2306" y="5498"/>
                    <a:pt x="2406" y="4495"/>
                    <a:pt x="2406" y="4495"/>
                  </a:cubicBezTo>
                  <a:cubicBezTo>
                    <a:pt x="2406" y="4495"/>
                    <a:pt x="3359" y="4462"/>
                    <a:pt x="3492" y="3543"/>
                  </a:cubicBezTo>
                  <a:cubicBezTo>
                    <a:pt x="3626" y="2607"/>
                    <a:pt x="3726" y="452"/>
                    <a:pt x="3726" y="452"/>
                  </a:cubicBezTo>
                  <a:cubicBezTo>
                    <a:pt x="3217" y="151"/>
                    <a:pt x="2649" y="1"/>
                    <a:pt x="2081"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7"/>
            <p:cNvSpPr/>
            <p:nvPr/>
          </p:nvSpPr>
          <p:spPr>
            <a:xfrm>
              <a:off x="4610550" y="4092110"/>
              <a:ext cx="11025" cy="8782"/>
            </a:xfrm>
            <a:custGeom>
              <a:avLst/>
              <a:gdLst/>
              <a:ahLst/>
              <a:cxnLst/>
              <a:rect l="l" t="t" r="r" b="b"/>
              <a:pathLst>
                <a:path w="344" h="274" extrusionOk="0">
                  <a:moveTo>
                    <a:pt x="170" y="0"/>
                  </a:moveTo>
                  <a:cubicBezTo>
                    <a:pt x="158" y="0"/>
                    <a:pt x="146" y="2"/>
                    <a:pt x="134" y="6"/>
                  </a:cubicBezTo>
                  <a:cubicBezTo>
                    <a:pt x="18" y="56"/>
                    <a:pt x="1" y="207"/>
                    <a:pt x="101" y="257"/>
                  </a:cubicBezTo>
                  <a:cubicBezTo>
                    <a:pt x="129" y="268"/>
                    <a:pt x="155" y="274"/>
                    <a:pt x="178" y="274"/>
                  </a:cubicBezTo>
                  <a:cubicBezTo>
                    <a:pt x="225" y="274"/>
                    <a:pt x="263" y="251"/>
                    <a:pt x="285" y="207"/>
                  </a:cubicBezTo>
                  <a:cubicBezTo>
                    <a:pt x="344" y="104"/>
                    <a:pt x="260" y="0"/>
                    <a:pt x="1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7"/>
            <p:cNvSpPr/>
            <p:nvPr/>
          </p:nvSpPr>
          <p:spPr>
            <a:xfrm>
              <a:off x="4605742" y="4091661"/>
              <a:ext cx="15031" cy="6602"/>
            </a:xfrm>
            <a:custGeom>
              <a:avLst/>
              <a:gdLst/>
              <a:ahLst/>
              <a:cxnLst/>
              <a:rect l="l" t="t" r="r" b="b"/>
              <a:pathLst>
                <a:path w="469" h="206" extrusionOk="0">
                  <a:moveTo>
                    <a:pt x="292" y="1"/>
                  </a:moveTo>
                  <a:cubicBezTo>
                    <a:pt x="192" y="1"/>
                    <a:pt x="95" y="47"/>
                    <a:pt x="34" y="120"/>
                  </a:cubicBezTo>
                  <a:cubicBezTo>
                    <a:pt x="0" y="171"/>
                    <a:pt x="0" y="204"/>
                    <a:pt x="0" y="204"/>
                  </a:cubicBezTo>
                  <a:cubicBezTo>
                    <a:pt x="2" y="205"/>
                    <a:pt x="3" y="206"/>
                    <a:pt x="5" y="206"/>
                  </a:cubicBezTo>
                  <a:cubicBezTo>
                    <a:pt x="28" y="206"/>
                    <a:pt x="94" y="118"/>
                    <a:pt x="218" y="87"/>
                  </a:cubicBezTo>
                  <a:cubicBezTo>
                    <a:pt x="248" y="78"/>
                    <a:pt x="279" y="75"/>
                    <a:pt x="307" y="75"/>
                  </a:cubicBezTo>
                  <a:cubicBezTo>
                    <a:pt x="371" y="75"/>
                    <a:pt x="425" y="91"/>
                    <a:pt x="444" y="91"/>
                  </a:cubicBezTo>
                  <a:cubicBezTo>
                    <a:pt x="449" y="91"/>
                    <a:pt x="452" y="90"/>
                    <a:pt x="452" y="87"/>
                  </a:cubicBezTo>
                  <a:cubicBezTo>
                    <a:pt x="468" y="70"/>
                    <a:pt x="435" y="54"/>
                    <a:pt x="401" y="20"/>
                  </a:cubicBezTo>
                  <a:cubicBezTo>
                    <a:pt x="366" y="7"/>
                    <a:pt x="329" y="1"/>
                    <a:pt x="2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7"/>
            <p:cNvSpPr/>
            <p:nvPr/>
          </p:nvSpPr>
          <p:spPr>
            <a:xfrm>
              <a:off x="4566353" y="4089514"/>
              <a:ext cx="10512" cy="8846"/>
            </a:xfrm>
            <a:custGeom>
              <a:avLst/>
              <a:gdLst/>
              <a:ahLst/>
              <a:cxnLst/>
              <a:rect l="l" t="t" r="r" b="b"/>
              <a:pathLst>
                <a:path w="328" h="276" extrusionOk="0">
                  <a:moveTo>
                    <a:pt x="166" y="0"/>
                  </a:moveTo>
                  <a:cubicBezTo>
                    <a:pt x="106" y="0"/>
                    <a:pt x="41" y="46"/>
                    <a:pt x="26" y="104"/>
                  </a:cubicBezTo>
                  <a:cubicBezTo>
                    <a:pt x="0" y="195"/>
                    <a:pt x="65" y="276"/>
                    <a:pt x="151" y="276"/>
                  </a:cubicBezTo>
                  <a:cubicBezTo>
                    <a:pt x="175" y="276"/>
                    <a:pt x="201" y="269"/>
                    <a:pt x="227" y="254"/>
                  </a:cubicBezTo>
                  <a:cubicBezTo>
                    <a:pt x="327" y="204"/>
                    <a:pt x="310" y="37"/>
                    <a:pt x="194" y="4"/>
                  </a:cubicBezTo>
                  <a:cubicBezTo>
                    <a:pt x="185" y="1"/>
                    <a:pt x="176" y="0"/>
                    <a:pt x="16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7"/>
            <p:cNvSpPr/>
            <p:nvPr/>
          </p:nvSpPr>
          <p:spPr>
            <a:xfrm>
              <a:off x="4560231" y="4089514"/>
              <a:ext cx="15544" cy="6634"/>
            </a:xfrm>
            <a:custGeom>
              <a:avLst/>
              <a:gdLst/>
              <a:ahLst/>
              <a:cxnLst/>
              <a:rect l="l" t="t" r="r" b="b"/>
              <a:pathLst>
                <a:path w="485" h="207" extrusionOk="0">
                  <a:moveTo>
                    <a:pt x="302" y="1"/>
                  </a:moveTo>
                  <a:cubicBezTo>
                    <a:pt x="208" y="1"/>
                    <a:pt x="111" y="47"/>
                    <a:pt x="50" y="121"/>
                  </a:cubicBezTo>
                  <a:cubicBezTo>
                    <a:pt x="17" y="171"/>
                    <a:pt x="0" y="204"/>
                    <a:pt x="17" y="204"/>
                  </a:cubicBezTo>
                  <a:cubicBezTo>
                    <a:pt x="18" y="205"/>
                    <a:pt x="20" y="206"/>
                    <a:pt x="22" y="206"/>
                  </a:cubicBezTo>
                  <a:cubicBezTo>
                    <a:pt x="44" y="206"/>
                    <a:pt x="111" y="118"/>
                    <a:pt x="234" y="87"/>
                  </a:cubicBezTo>
                  <a:cubicBezTo>
                    <a:pt x="265" y="78"/>
                    <a:pt x="295" y="75"/>
                    <a:pt x="324" y="75"/>
                  </a:cubicBezTo>
                  <a:cubicBezTo>
                    <a:pt x="388" y="75"/>
                    <a:pt x="441" y="91"/>
                    <a:pt x="461" y="91"/>
                  </a:cubicBezTo>
                  <a:cubicBezTo>
                    <a:pt x="465" y="91"/>
                    <a:pt x="468" y="90"/>
                    <a:pt x="468" y="87"/>
                  </a:cubicBezTo>
                  <a:cubicBezTo>
                    <a:pt x="485" y="71"/>
                    <a:pt x="451" y="54"/>
                    <a:pt x="401" y="20"/>
                  </a:cubicBezTo>
                  <a:cubicBezTo>
                    <a:pt x="370" y="7"/>
                    <a:pt x="336" y="1"/>
                    <a:pt x="3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7"/>
            <p:cNvSpPr/>
            <p:nvPr/>
          </p:nvSpPr>
          <p:spPr>
            <a:xfrm>
              <a:off x="4588083" y="4094963"/>
              <a:ext cx="11250" cy="37402"/>
            </a:xfrm>
            <a:custGeom>
              <a:avLst/>
              <a:gdLst/>
              <a:ahLst/>
              <a:cxnLst/>
              <a:rect l="l" t="t" r="r" b="b"/>
              <a:pathLst>
                <a:path w="351" h="1167" extrusionOk="0">
                  <a:moveTo>
                    <a:pt x="67" y="1"/>
                  </a:moveTo>
                  <a:lnTo>
                    <a:pt x="67" y="1"/>
                  </a:lnTo>
                  <a:cubicBezTo>
                    <a:pt x="84" y="251"/>
                    <a:pt x="134" y="485"/>
                    <a:pt x="201" y="719"/>
                  </a:cubicBezTo>
                  <a:lnTo>
                    <a:pt x="267" y="987"/>
                  </a:lnTo>
                  <a:cubicBezTo>
                    <a:pt x="284" y="1020"/>
                    <a:pt x="284" y="1053"/>
                    <a:pt x="267" y="1087"/>
                  </a:cubicBezTo>
                  <a:cubicBezTo>
                    <a:pt x="267" y="1104"/>
                    <a:pt x="251" y="1104"/>
                    <a:pt x="217" y="1104"/>
                  </a:cubicBezTo>
                  <a:cubicBezTo>
                    <a:pt x="134" y="1104"/>
                    <a:pt x="67" y="1104"/>
                    <a:pt x="0" y="1120"/>
                  </a:cubicBezTo>
                  <a:cubicBezTo>
                    <a:pt x="67" y="1154"/>
                    <a:pt x="134" y="1154"/>
                    <a:pt x="201" y="1154"/>
                  </a:cubicBezTo>
                  <a:cubicBezTo>
                    <a:pt x="217" y="1162"/>
                    <a:pt x="230" y="1166"/>
                    <a:pt x="240" y="1166"/>
                  </a:cubicBezTo>
                  <a:cubicBezTo>
                    <a:pt x="251" y="1166"/>
                    <a:pt x="259" y="1162"/>
                    <a:pt x="267" y="1154"/>
                  </a:cubicBezTo>
                  <a:cubicBezTo>
                    <a:pt x="301" y="1154"/>
                    <a:pt x="318" y="1137"/>
                    <a:pt x="334" y="1120"/>
                  </a:cubicBezTo>
                  <a:cubicBezTo>
                    <a:pt x="351" y="1070"/>
                    <a:pt x="351" y="1020"/>
                    <a:pt x="334" y="970"/>
                  </a:cubicBezTo>
                  <a:lnTo>
                    <a:pt x="267" y="703"/>
                  </a:lnTo>
                  <a:cubicBezTo>
                    <a:pt x="217" y="469"/>
                    <a:pt x="150" y="235"/>
                    <a:pt x="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7"/>
            <p:cNvSpPr/>
            <p:nvPr/>
          </p:nvSpPr>
          <p:spPr>
            <a:xfrm>
              <a:off x="4570936" y="4134064"/>
              <a:ext cx="22531" cy="12339"/>
            </a:xfrm>
            <a:custGeom>
              <a:avLst/>
              <a:gdLst/>
              <a:ahLst/>
              <a:cxnLst/>
              <a:rect l="l" t="t" r="r" b="b"/>
              <a:pathLst>
                <a:path w="703" h="385" extrusionOk="0">
                  <a:moveTo>
                    <a:pt x="101" y="0"/>
                  </a:moveTo>
                  <a:cubicBezTo>
                    <a:pt x="101" y="1"/>
                    <a:pt x="0" y="201"/>
                    <a:pt x="268" y="351"/>
                  </a:cubicBezTo>
                  <a:cubicBezTo>
                    <a:pt x="318" y="374"/>
                    <a:pt x="372" y="385"/>
                    <a:pt x="425" y="385"/>
                  </a:cubicBezTo>
                  <a:cubicBezTo>
                    <a:pt x="531" y="385"/>
                    <a:pt x="635" y="340"/>
                    <a:pt x="702" y="251"/>
                  </a:cubicBezTo>
                  <a:cubicBezTo>
                    <a:pt x="485" y="201"/>
                    <a:pt x="284" y="117"/>
                    <a:pt x="1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7"/>
            <p:cNvSpPr/>
            <p:nvPr/>
          </p:nvSpPr>
          <p:spPr>
            <a:xfrm>
              <a:off x="4546290" y="4165665"/>
              <a:ext cx="37531" cy="23589"/>
            </a:xfrm>
            <a:custGeom>
              <a:avLst/>
              <a:gdLst/>
              <a:ahLst/>
              <a:cxnLst/>
              <a:rect l="l" t="t" r="r" b="b"/>
              <a:pathLst>
                <a:path w="1171" h="736" extrusionOk="0">
                  <a:moveTo>
                    <a:pt x="1" y="0"/>
                  </a:moveTo>
                  <a:lnTo>
                    <a:pt x="1" y="0"/>
                  </a:lnTo>
                  <a:cubicBezTo>
                    <a:pt x="1" y="0"/>
                    <a:pt x="201" y="702"/>
                    <a:pt x="1154" y="735"/>
                  </a:cubicBezTo>
                  <a:lnTo>
                    <a:pt x="1170" y="502"/>
                  </a:lnTo>
                  <a:cubicBezTo>
                    <a:pt x="753" y="451"/>
                    <a:pt x="335" y="284"/>
                    <a:pt x="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7"/>
            <p:cNvSpPr/>
            <p:nvPr/>
          </p:nvSpPr>
          <p:spPr>
            <a:xfrm>
              <a:off x="4500234" y="4030190"/>
              <a:ext cx="127495" cy="66472"/>
            </a:xfrm>
            <a:custGeom>
              <a:avLst/>
              <a:gdLst/>
              <a:ahLst/>
              <a:cxnLst/>
              <a:rect l="l" t="t" r="r" b="b"/>
              <a:pathLst>
                <a:path w="3978" h="2074" extrusionOk="0">
                  <a:moveTo>
                    <a:pt x="2307" y="0"/>
                  </a:moveTo>
                  <a:lnTo>
                    <a:pt x="1271" y="134"/>
                  </a:lnTo>
                  <a:lnTo>
                    <a:pt x="318" y="535"/>
                  </a:lnTo>
                  <a:cubicBezTo>
                    <a:pt x="318" y="535"/>
                    <a:pt x="1" y="2005"/>
                    <a:pt x="385" y="2072"/>
                  </a:cubicBezTo>
                  <a:cubicBezTo>
                    <a:pt x="394" y="2073"/>
                    <a:pt x="403" y="2074"/>
                    <a:pt x="412" y="2074"/>
                  </a:cubicBezTo>
                  <a:cubicBezTo>
                    <a:pt x="754" y="2074"/>
                    <a:pt x="769" y="1153"/>
                    <a:pt x="769" y="1153"/>
                  </a:cubicBezTo>
                  <a:cubicBezTo>
                    <a:pt x="1271" y="1036"/>
                    <a:pt x="1321" y="535"/>
                    <a:pt x="1454" y="451"/>
                  </a:cubicBezTo>
                  <a:cubicBezTo>
                    <a:pt x="1479" y="430"/>
                    <a:pt x="1524" y="420"/>
                    <a:pt x="1584" y="420"/>
                  </a:cubicBezTo>
                  <a:cubicBezTo>
                    <a:pt x="1808" y="420"/>
                    <a:pt x="2239" y="558"/>
                    <a:pt x="2607" y="769"/>
                  </a:cubicBezTo>
                  <a:cubicBezTo>
                    <a:pt x="2866" y="930"/>
                    <a:pt x="3152" y="1015"/>
                    <a:pt x="3443" y="1015"/>
                  </a:cubicBezTo>
                  <a:cubicBezTo>
                    <a:pt x="3604" y="1015"/>
                    <a:pt x="3767" y="989"/>
                    <a:pt x="3927" y="936"/>
                  </a:cubicBezTo>
                  <a:lnTo>
                    <a:pt x="3977" y="434"/>
                  </a:lnTo>
                  <a:lnTo>
                    <a:pt x="3259" y="184"/>
                  </a:lnTo>
                  <a:lnTo>
                    <a:pt x="230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7"/>
            <p:cNvSpPr/>
            <p:nvPr/>
          </p:nvSpPr>
          <p:spPr>
            <a:xfrm>
              <a:off x="4491965" y="4084739"/>
              <a:ext cx="23300" cy="31762"/>
            </a:xfrm>
            <a:custGeom>
              <a:avLst/>
              <a:gdLst/>
              <a:ahLst/>
              <a:cxnLst/>
              <a:rect l="l" t="t" r="r" b="b"/>
              <a:pathLst>
                <a:path w="727" h="991" extrusionOk="0">
                  <a:moveTo>
                    <a:pt x="443" y="1"/>
                  </a:moveTo>
                  <a:cubicBezTo>
                    <a:pt x="274" y="1"/>
                    <a:pt x="85" y="85"/>
                    <a:pt x="58" y="437"/>
                  </a:cubicBezTo>
                  <a:cubicBezTo>
                    <a:pt x="0" y="726"/>
                    <a:pt x="231" y="991"/>
                    <a:pt x="511" y="991"/>
                  </a:cubicBezTo>
                  <a:cubicBezTo>
                    <a:pt x="554" y="991"/>
                    <a:pt x="599" y="985"/>
                    <a:pt x="643" y="971"/>
                  </a:cubicBezTo>
                  <a:cubicBezTo>
                    <a:pt x="659" y="956"/>
                    <a:pt x="717" y="188"/>
                    <a:pt x="726" y="68"/>
                  </a:cubicBezTo>
                  <a:lnTo>
                    <a:pt x="726" y="68"/>
                  </a:lnTo>
                  <a:cubicBezTo>
                    <a:pt x="726" y="69"/>
                    <a:pt x="726" y="69"/>
                    <a:pt x="727" y="69"/>
                  </a:cubicBezTo>
                  <a:lnTo>
                    <a:pt x="727" y="52"/>
                  </a:lnTo>
                  <a:cubicBezTo>
                    <a:pt x="727" y="52"/>
                    <a:pt x="726" y="58"/>
                    <a:pt x="726" y="68"/>
                  </a:cubicBezTo>
                  <a:lnTo>
                    <a:pt x="726" y="68"/>
                  </a:lnTo>
                  <a:cubicBezTo>
                    <a:pt x="710" y="57"/>
                    <a:pt x="583" y="1"/>
                    <a:pt x="443"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7"/>
            <p:cNvSpPr/>
            <p:nvPr/>
          </p:nvSpPr>
          <p:spPr>
            <a:xfrm>
              <a:off x="4498118" y="4091213"/>
              <a:ext cx="9134" cy="18108"/>
            </a:xfrm>
            <a:custGeom>
              <a:avLst/>
              <a:gdLst/>
              <a:ahLst/>
              <a:cxnLst/>
              <a:rect l="l" t="t" r="r" b="b"/>
              <a:pathLst>
                <a:path w="285" h="565" extrusionOk="0">
                  <a:moveTo>
                    <a:pt x="201" y="1"/>
                  </a:moveTo>
                  <a:cubicBezTo>
                    <a:pt x="150" y="1"/>
                    <a:pt x="100" y="34"/>
                    <a:pt x="84" y="84"/>
                  </a:cubicBezTo>
                  <a:cubicBezTo>
                    <a:pt x="50" y="134"/>
                    <a:pt x="33" y="201"/>
                    <a:pt x="17" y="268"/>
                  </a:cubicBezTo>
                  <a:cubicBezTo>
                    <a:pt x="0" y="385"/>
                    <a:pt x="50" y="485"/>
                    <a:pt x="150" y="552"/>
                  </a:cubicBezTo>
                  <a:cubicBezTo>
                    <a:pt x="167" y="561"/>
                    <a:pt x="188" y="565"/>
                    <a:pt x="209" y="565"/>
                  </a:cubicBezTo>
                  <a:cubicBezTo>
                    <a:pt x="230" y="565"/>
                    <a:pt x="251" y="561"/>
                    <a:pt x="267" y="552"/>
                  </a:cubicBezTo>
                  <a:cubicBezTo>
                    <a:pt x="284" y="535"/>
                    <a:pt x="284" y="519"/>
                    <a:pt x="284" y="519"/>
                  </a:cubicBezTo>
                  <a:lnTo>
                    <a:pt x="284" y="519"/>
                  </a:lnTo>
                  <a:cubicBezTo>
                    <a:pt x="284" y="519"/>
                    <a:pt x="267" y="519"/>
                    <a:pt x="251" y="535"/>
                  </a:cubicBezTo>
                  <a:cubicBezTo>
                    <a:pt x="217" y="535"/>
                    <a:pt x="201" y="535"/>
                    <a:pt x="167" y="519"/>
                  </a:cubicBezTo>
                  <a:cubicBezTo>
                    <a:pt x="84" y="469"/>
                    <a:pt x="50" y="368"/>
                    <a:pt x="67" y="268"/>
                  </a:cubicBezTo>
                  <a:cubicBezTo>
                    <a:pt x="67" y="201"/>
                    <a:pt x="84" y="151"/>
                    <a:pt x="117" y="101"/>
                  </a:cubicBezTo>
                  <a:cubicBezTo>
                    <a:pt x="134" y="68"/>
                    <a:pt x="167" y="34"/>
                    <a:pt x="201" y="34"/>
                  </a:cubicBezTo>
                  <a:cubicBezTo>
                    <a:pt x="209" y="30"/>
                    <a:pt x="217" y="28"/>
                    <a:pt x="224" y="28"/>
                  </a:cubicBezTo>
                  <a:cubicBezTo>
                    <a:pt x="243" y="28"/>
                    <a:pt x="255" y="43"/>
                    <a:pt x="267" y="68"/>
                  </a:cubicBezTo>
                  <a:cubicBezTo>
                    <a:pt x="267" y="84"/>
                    <a:pt x="267" y="101"/>
                    <a:pt x="267" y="101"/>
                  </a:cubicBezTo>
                  <a:cubicBezTo>
                    <a:pt x="267" y="101"/>
                    <a:pt x="284" y="84"/>
                    <a:pt x="284" y="68"/>
                  </a:cubicBezTo>
                  <a:cubicBezTo>
                    <a:pt x="284" y="51"/>
                    <a:pt x="267" y="34"/>
                    <a:pt x="267" y="18"/>
                  </a:cubicBezTo>
                  <a:cubicBezTo>
                    <a:pt x="251" y="1"/>
                    <a:pt x="217" y="1"/>
                    <a:pt x="20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7"/>
            <p:cNvSpPr/>
            <p:nvPr/>
          </p:nvSpPr>
          <p:spPr>
            <a:xfrm>
              <a:off x="4509336" y="4020863"/>
              <a:ext cx="12884" cy="6666"/>
            </a:xfrm>
            <a:custGeom>
              <a:avLst/>
              <a:gdLst/>
              <a:ahLst/>
              <a:cxnLst/>
              <a:rect l="l" t="t" r="r" b="b"/>
              <a:pathLst>
                <a:path w="402" h="208" extrusionOk="0">
                  <a:moveTo>
                    <a:pt x="87" y="0"/>
                  </a:moveTo>
                  <a:cubicBezTo>
                    <a:pt x="36" y="0"/>
                    <a:pt x="1" y="15"/>
                    <a:pt x="1" y="24"/>
                  </a:cubicBezTo>
                  <a:cubicBezTo>
                    <a:pt x="18" y="57"/>
                    <a:pt x="101" y="57"/>
                    <a:pt x="201" y="107"/>
                  </a:cubicBezTo>
                  <a:cubicBezTo>
                    <a:pt x="318" y="141"/>
                    <a:pt x="368" y="207"/>
                    <a:pt x="385" y="207"/>
                  </a:cubicBezTo>
                  <a:cubicBezTo>
                    <a:pt x="402" y="191"/>
                    <a:pt x="368" y="91"/>
                    <a:pt x="235" y="40"/>
                  </a:cubicBezTo>
                  <a:cubicBezTo>
                    <a:pt x="182" y="10"/>
                    <a:pt x="129" y="0"/>
                    <a:pt x="8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7"/>
            <p:cNvSpPr/>
            <p:nvPr/>
          </p:nvSpPr>
          <p:spPr>
            <a:xfrm>
              <a:off x="4520586" y="4010351"/>
              <a:ext cx="4872" cy="18781"/>
            </a:xfrm>
            <a:custGeom>
              <a:avLst/>
              <a:gdLst/>
              <a:ahLst/>
              <a:cxnLst/>
              <a:rect l="l" t="t" r="r" b="b"/>
              <a:pathLst>
                <a:path w="152" h="586" extrusionOk="0">
                  <a:moveTo>
                    <a:pt x="68" y="1"/>
                  </a:moveTo>
                  <a:cubicBezTo>
                    <a:pt x="17" y="84"/>
                    <a:pt x="1" y="201"/>
                    <a:pt x="17" y="302"/>
                  </a:cubicBezTo>
                  <a:cubicBezTo>
                    <a:pt x="17" y="485"/>
                    <a:pt x="118" y="586"/>
                    <a:pt x="134" y="586"/>
                  </a:cubicBezTo>
                  <a:cubicBezTo>
                    <a:pt x="151" y="569"/>
                    <a:pt x="101" y="452"/>
                    <a:pt x="84" y="302"/>
                  </a:cubicBezTo>
                  <a:cubicBezTo>
                    <a:pt x="68" y="134"/>
                    <a:pt x="84" y="1"/>
                    <a:pt x="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7"/>
            <p:cNvSpPr/>
            <p:nvPr/>
          </p:nvSpPr>
          <p:spPr>
            <a:xfrm>
              <a:off x="4601512" y="4084194"/>
              <a:ext cx="19775" cy="5897"/>
            </a:xfrm>
            <a:custGeom>
              <a:avLst/>
              <a:gdLst/>
              <a:ahLst/>
              <a:cxnLst/>
              <a:rect l="l" t="t" r="r" b="b"/>
              <a:pathLst>
                <a:path w="617" h="184" extrusionOk="0">
                  <a:moveTo>
                    <a:pt x="275" y="1"/>
                  </a:moveTo>
                  <a:cubicBezTo>
                    <a:pt x="113" y="1"/>
                    <a:pt x="0" y="89"/>
                    <a:pt x="15" y="120"/>
                  </a:cubicBezTo>
                  <a:cubicBezTo>
                    <a:pt x="32" y="153"/>
                    <a:pt x="149" y="136"/>
                    <a:pt x="300" y="153"/>
                  </a:cubicBezTo>
                  <a:cubicBezTo>
                    <a:pt x="403" y="164"/>
                    <a:pt x="491" y="184"/>
                    <a:pt x="541" y="184"/>
                  </a:cubicBezTo>
                  <a:cubicBezTo>
                    <a:pt x="564" y="184"/>
                    <a:pt x="578" y="180"/>
                    <a:pt x="584" y="170"/>
                  </a:cubicBezTo>
                  <a:cubicBezTo>
                    <a:pt x="617" y="136"/>
                    <a:pt x="500" y="19"/>
                    <a:pt x="316" y="3"/>
                  </a:cubicBezTo>
                  <a:cubicBezTo>
                    <a:pt x="302" y="1"/>
                    <a:pt x="289" y="1"/>
                    <a:pt x="27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7"/>
            <p:cNvSpPr/>
            <p:nvPr/>
          </p:nvSpPr>
          <p:spPr>
            <a:xfrm>
              <a:off x="4555969" y="4074547"/>
              <a:ext cx="19807" cy="5833"/>
            </a:xfrm>
            <a:custGeom>
              <a:avLst/>
              <a:gdLst/>
              <a:ahLst/>
              <a:cxnLst/>
              <a:rect l="l" t="t" r="r" b="b"/>
              <a:pathLst>
                <a:path w="618" h="182" extrusionOk="0">
                  <a:moveTo>
                    <a:pt x="276" y="1"/>
                  </a:moveTo>
                  <a:cubicBezTo>
                    <a:pt x="114" y="1"/>
                    <a:pt x="1" y="89"/>
                    <a:pt x="16" y="120"/>
                  </a:cubicBezTo>
                  <a:cubicBezTo>
                    <a:pt x="33" y="153"/>
                    <a:pt x="167" y="137"/>
                    <a:pt x="300" y="153"/>
                  </a:cubicBezTo>
                  <a:cubicBezTo>
                    <a:pt x="413" y="153"/>
                    <a:pt x="507" y="181"/>
                    <a:pt x="561" y="181"/>
                  </a:cubicBezTo>
                  <a:cubicBezTo>
                    <a:pt x="579" y="181"/>
                    <a:pt x="593" y="178"/>
                    <a:pt x="601" y="170"/>
                  </a:cubicBezTo>
                  <a:cubicBezTo>
                    <a:pt x="618" y="137"/>
                    <a:pt x="501" y="20"/>
                    <a:pt x="317" y="3"/>
                  </a:cubicBezTo>
                  <a:cubicBezTo>
                    <a:pt x="303" y="2"/>
                    <a:pt x="289" y="1"/>
                    <a:pt x="27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7"/>
            <p:cNvSpPr/>
            <p:nvPr/>
          </p:nvSpPr>
          <p:spPr>
            <a:xfrm>
              <a:off x="4234635" y="4180280"/>
              <a:ext cx="347582" cy="271464"/>
            </a:xfrm>
            <a:custGeom>
              <a:avLst/>
              <a:gdLst/>
              <a:ahLst/>
              <a:cxnLst/>
              <a:rect l="l" t="t" r="r" b="b"/>
              <a:pathLst>
                <a:path w="10845" h="8470" extrusionOk="0">
                  <a:moveTo>
                    <a:pt x="8135" y="0"/>
                  </a:moveTo>
                  <a:cubicBezTo>
                    <a:pt x="7604" y="0"/>
                    <a:pt x="7079" y="193"/>
                    <a:pt x="6667" y="564"/>
                  </a:cubicBezTo>
                  <a:cubicBezTo>
                    <a:pt x="5548" y="1583"/>
                    <a:pt x="3526" y="3354"/>
                    <a:pt x="3075" y="3454"/>
                  </a:cubicBezTo>
                  <a:cubicBezTo>
                    <a:pt x="2799" y="3517"/>
                    <a:pt x="2492" y="3538"/>
                    <a:pt x="2185" y="3538"/>
                  </a:cubicBezTo>
                  <a:cubicBezTo>
                    <a:pt x="1572" y="3538"/>
                    <a:pt x="959" y="3454"/>
                    <a:pt x="601" y="3454"/>
                  </a:cubicBezTo>
                  <a:cubicBezTo>
                    <a:pt x="421" y="3454"/>
                    <a:pt x="305" y="3475"/>
                    <a:pt x="284" y="3538"/>
                  </a:cubicBezTo>
                  <a:cubicBezTo>
                    <a:pt x="84" y="4072"/>
                    <a:pt x="0" y="8400"/>
                    <a:pt x="0" y="8400"/>
                  </a:cubicBezTo>
                  <a:cubicBezTo>
                    <a:pt x="0" y="8400"/>
                    <a:pt x="808" y="8470"/>
                    <a:pt x="1951" y="8470"/>
                  </a:cubicBezTo>
                  <a:cubicBezTo>
                    <a:pt x="4206" y="8470"/>
                    <a:pt x="7770" y="8197"/>
                    <a:pt x="9023" y="6579"/>
                  </a:cubicBezTo>
                  <a:lnTo>
                    <a:pt x="9374" y="6094"/>
                  </a:lnTo>
                  <a:cubicBezTo>
                    <a:pt x="10293" y="4824"/>
                    <a:pt x="10794" y="3320"/>
                    <a:pt x="10844" y="1783"/>
                  </a:cubicBezTo>
                  <a:cubicBezTo>
                    <a:pt x="10844" y="1466"/>
                    <a:pt x="10694" y="1182"/>
                    <a:pt x="10443" y="998"/>
                  </a:cubicBezTo>
                  <a:cubicBezTo>
                    <a:pt x="10009" y="714"/>
                    <a:pt x="9574" y="447"/>
                    <a:pt x="9107" y="229"/>
                  </a:cubicBezTo>
                  <a:cubicBezTo>
                    <a:pt x="8798" y="75"/>
                    <a:pt x="8466" y="0"/>
                    <a:pt x="8135"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7"/>
            <p:cNvSpPr/>
            <p:nvPr/>
          </p:nvSpPr>
          <p:spPr>
            <a:xfrm>
              <a:off x="4463280" y="4235278"/>
              <a:ext cx="362037" cy="238388"/>
            </a:xfrm>
            <a:custGeom>
              <a:avLst/>
              <a:gdLst/>
              <a:ahLst/>
              <a:cxnLst/>
              <a:rect l="l" t="t" r="r" b="b"/>
              <a:pathLst>
                <a:path w="11296" h="7438" extrusionOk="0">
                  <a:moveTo>
                    <a:pt x="2290" y="0"/>
                  </a:moveTo>
                  <a:lnTo>
                    <a:pt x="1" y="17"/>
                  </a:lnTo>
                  <a:cubicBezTo>
                    <a:pt x="1" y="17"/>
                    <a:pt x="285" y="3225"/>
                    <a:pt x="1304" y="5782"/>
                  </a:cubicBezTo>
                  <a:cubicBezTo>
                    <a:pt x="1828" y="7135"/>
                    <a:pt x="4028" y="7437"/>
                    <a:pt x="5888" y="7437"/>
                  </a:cubicBezTo>
                  <a:cubicBezTo>
                    <a:pt x="7173" y="7437"/>
                    <a:pt x="8296" y="7293"/>
                    <a:pt x="8589" y="7252"/>
                  </a:cubicBezTo>
                  <a:cubicBezTo>
                    <a:pt x="9141" y="7252"/>
                    <a:pt x="9692" y="7235"/>
                    <a:pt x="10227" y="7185"/>
                  </a:cubicBezTo>
                  <a:cubicBezTo>
                    <a:pt x="10878" y="7102"/>
                    <a:pt x="10878" y="7035"/>
                    <a:pt x="10845" y="6968"/>
                  </a:cubicBezTo>
                  <a:cubicBezTo>
                    <a:pt x="10827" y="6915"/>
                    <a:pt x="10738" y="6898"/>
                    <a:pt x="10620" y="6898"/>
                  </a:cubicBezTo>
                  <a:cubicBezTo>
                    <a:pt x="10418" y="6898"/>
                    <a:pt x="10131" y="6947"/>
                    <a:pt x="9977" y="6947"/>
                  </a:cubicBezTo>
                  <a:cubicBezTo>
                    <a:pt x="9881" y="6947"/>
                    <a:pt x="9836" y="6929"/>
                    <a:pt x="9892" y="6868"/>
                  </a:cubicBezTo>
                  <a:cubicBezTo>
                    <a:pt x="10076" y="6667"/>
                    <a:pt x="11263" y="6634"/>
                    <a:pt x="11196" y="6433"/>
                  </a:cubicBezTo>
                  <a:cubicBezTo>
                    <a:pt x="11168" y="6360"/>
                    <a:pt x="11064" y="6333"/>
                    <a:pt x="10925" y="6333"/>
                  </a:cubicBezTo>
                  <a:cubicBezTo>
                    <a:pt x="10553" y="6333"/>
                    <a:pt x="9932" y="6526"/>
                    <a:pt x="9859" y="6550"/>
                  </a:cubicBezTo>
                  <a:cubicBezTo>
                    <a:pt x="9854" y="6551"/>
                    <a:pt x="9849" y="6551"/>
                    <a:pt x="9844" y="6551"/>
                  </a:cubicBezTo>
                  <a:cubicBezTo>
                    <a:pt x="9756" y="6551"/>
                    <a:pt x="9730" y="6416"/>
                    <a:pt x="9809" y="6400"/>
                  </a:cubicBezTo>
                  <a:cubicBezTo>
                    <a:pt x="9943" y="6383"/>
                    <a:pt x="11296" y="6116"/>
                    <a:pt x="11196" y="5848"/>
                  </a:cubicBezTo>
                  <a:cubicBezTo>
                    <a:pt x="11176" y="5790"/>
                    <a:pt x="11126" y="5772"/>
                    <a:pt x="11072" y="5772"/>
                  </a:cubicBezTo>
                  <a:cubicBezTo>
                    <a:pt x="10988" y="5772"/>
                    <a:pt x="10895" y="5815"/>
                    <a:pt x="10895" y="5815"/>
                  </a:cubicBezTo>
                  <a:cubicBezTo>
                    <a:pt x="10895" y="5815"/>
                    <a:pt x="10023" y="6063"/>
                    <a:pt x="9714" y="6063"/>
                  </a:cubicBezTo>
                  <a:cubicBezTo>
                    <a:pt x="9655" y="6063"/>
                    <a:pt x="9616" y="6054"/>
                    <a:pt x="9608" y="6032"/>
                  </a:cubicBezTo>
                  <a:cubicBezTo>
                    <a:pt x="9575" y="5915"/>
                    <a:pt x="10293" y="5681"/>
                    <a:pt x="10544" y="5614"/>
                  </a:cubicBezTo>
                  <a:cubicBezTo>
                    <a:pt x="10778" y="5564"/>
                    <a:pt x="10862" y="5414"/>
                    <a:pt x="10745" y="5330"/>
                  </a:cubicBezTo>
                  <a:cubicBezTo>
                    <a:pt x="10731" y="5320"/>
                    <a:pt x="10700" y="5315"/>
                    <a:pt x="10656" y="5315"/>
                  </a:cubicBezTo>
                  <a:cubicBezTo>
                    <a:pt x="10426" y="5315"/>
                    <a:pt x="9852" y="5441"/>
                    <a:pt x="9642" y="5497"/>
                  </a:cubicBezTo>
                  <a:cubicBezTo>
                    <a:pt x="9512" y="5534"/>
                    <a:pt x="9250" y="5612"/>
                    <a:pt x="9084" y="5612"/>
                  </a:cubicBezTo>
                  <a:cubicBezTo>
                    <a:pt x="8950" y="5612"/>
                    <a:pt x="8878" y="5562"/>
                    <a:pt x="8990" y="5397"/>
                  </a:cubicBezTo>
                  <a:cubicBezTo>
                    <a:pt x="9241" y="5030"/>
                    <a:pt x="9291" y="4645"/>
                    <a:pt x="9241" y="4545"/>
                  </a:cubicBezTo>
                  <a:cubicBezTo>
                    <a:pt x="9213" y="4496"/>
                    <a:pt x="9167" y="4474"/>
                    <a:pt x="9123" y="4474"/>
                  </a:cubicBezTo>
                  <a:cubicBezTo>
                    <a:pt x="9061" y="4474"/>
                    <a:pt x="9000" y="4517"/>
                    <a:pt x="8990" y="4595"/>
                  </a:cubicBezTo>
                  <a:cubicBezTo>
                    <a:pt x="8940" y="4746"/>
                    <a:pt x="8890" y="4879"/>
                    <a:pt x="8806" y="5013"/>
                  </a:cubicBezTo>
                  <a:cubicBezTo>
                    <a:pt x="8756" y="5113"/>
                    <a:pt x="8673" y="5213"/>
                    <a:pt x="8589" y="5280"/>
                  </a:cubicBezTo>
                  <a:cubicBezTo>
                    <a:pt x="8506" y="5364"/>
                    <a:pt x="8422" y="5414"/>
                    <a:pt x="8355" y="5481"/>
                  </a:cubicBezTo>
                  <a:cubicBezTo>
                    <a:pt x="8128" y="5538"/>
                    <a:pt x="7279" y="5728"/>
                    <a:pt x="6258" y="5728"/>
                  </a:cubicBezTo>
                  <a:cubicBezTo>
                    <a:pt x="5476" y="5728"/>
                    <a:pt x="4593" y="5616"/>
                    <a:pt x="3811" y="5247"/>
                  </a:cubicBezTo>
                  <a:cubicBezTo>
                    <a:pt x="2892" y="4829"/>
                    <a:pt x="2290" y="0"/>
                    <a:pt x="2290"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7"/>
            <p:cNvSpPr/>
            <p:nvPr/>
          </p:nvSpPr>
          <p:spPr>
            <a:xfrm>
              <a:off x="4442416" y="4180152"/>
              <a:ext cx="124803" cy="168679"/>
            </a:xfrm>
            <a:custGeom>
              <a:avLst/>
              <a:gdLst/>
              <a:ahLst/>
              <a:cxnLst/>
              <a:rect l="l" t="t" r="r" b="b"/>
              <a:pathLst>
                <a:path w="3894" h="5263" extrusionOk="0">
                  <a:moveTo>
                    <a:pt x="1725" y="0"/>
                  </a:moveTo>
                  <a:cubicBezTo>
                    <a:pt x="1313" y="0"/>
                    <a:pt x="919" y="223"/>
                    <a:pt x="585" y="618"/>
                  </a:cubicBezTo>
                  <a:cubicBezTo>
                    <a:pt x="0" y="1303"/>
                    <a:pt x="351" y="5263"/>
                    <a:pt x="351" y="5263"/>
                  </a:cubicBezTo>
                  <a:lnTo>
                    <a:pt x="3893" y="4143"/>
                  </a:lnTo>
                  <a:lnTo>
                    <a:pt x="3208" y="1353"/>
                  </a:lnTo>
                  <a:cubicBezTo>
                    <a:pt x="3108" y="952"/>
                    <a:pt x="2874" y="568"/>
                    <a:pt x="2540" y="300"/>
                  </a:cubicBezTo>
                  <a:cubicBezTo>
                    <a:pt x="2269" y="96"/>
                    <a:pt x="1994" y="0"/>
                    <a:pt x="1725"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7"/>
            <p:cNvSpPr/>
            <p:nvPr/>
          </p:nvSpPr>
          <p:spPr>
            <a:xfrm>
              <a:off x="4452575" y="4184414"/>
              <a:ext cx="106086" cy="163872"/>
            </a:xfrm>
            <a:custGeom>
              <a:avLst/>
              <a:gdLst/>
              <a:ahLst/>
              <a:cxnLst/>
              <a:rect l="l" t="t" r="r" b="b"/>
              <a:pathLst>
                <a:path w="3310" h="5113" extrusionOk="0">
                  <a:moveTo>
                    <a:pt x="1514" y="0"/>
                  </a:moveTo>
                  <a:cubicBezTo>
                    <a:pt x="1445" y="0"/>
                    <a:pt x="1374" y="6"/>
                    <a:pt x="1304" y="17"/>
                  </a:cubicBezTo>
                  <a:cubicBezTo>
                    <a:pt x="1204" y="17"/>
                    <a:pt x="1120" y="34"/>
                    <a:pt x="1037" y="50"/>
                  </a:cubicBezTo>
                  <a:cubicBezTo>
                    <a:pt x="1020" y="50"/>
                    <a:pt x="987" y="67"/>
                    <a:pt x="953" y="84"/>
                  </a:cubicBezTo>
                  <a:cubicBezTo>
                    <a:pt x="987" y="67"/>
                    <a:pt x="1020" y="67"/>
                    <a:pt x="1037" y="67"/>
                  </a:cubicBezTo>
                  <a:cubicBezTo>
                    <a:pt x="1104" y="50"/>
                    <a:pt x="1187" y="50"/>
                    <a:pt x="1304" y="34"/>
                  </a:cubicBezTo>
                  <a:cubicBezTo>
                    <a:pt x="1336" y="32"/>
                    <a:pt x="1367" y="31"/>
                    <a:pt x="1399" y="31"/>
                  </a:cubicBezTo>
                  <a:cubicBezTo>
                    <a:pt x="1682" y="31"/>
                    <a:pt x="1951" y="99"/>
                    <a:pt x="2206" y="234"/>
                  </a:cubicBezTo>
                  <a:cubicBezTo>
                    <a:pt x="2390" y="334"/>
                    <a:pt x="2540" y="501"/>
                    <a:pt x="2624" y="702"/>
                  </a:cubicBezTo>
                  <a:cubicBezTo>
                    <a:pt x="2724" y="919"/>
                    <a:pt x="2791" y="1170"/>
                    <a:pt x="2825" y="1404"/>
                  </a:cubicBezTo>
                  <a:cubicBezTo>
                    <a:pt x="2908" y="1938"/>
                    <a:pt x="2992" y="2506"/>
                    <a:pt x="3075" y="3108"/>
                  </a:cubicBezTo>
                  <a:cubicBezTo>
                    <a:pt x="3139" y="3443"/>
                    <a:pt x="3188" y="3763"/>
                    <a:pt x="3236" y="4068"/>
                  </a:cubicBezTo>
                  <a:lnTo>
                    <a:pt x="3236" y="4068"/>
                  </a:lnTo>
                  <a:lnTo>
                    <a:pt x="920" y="4795"/>
                  </a:lnTo>
                  <a:lnTo>
                    <a:pt x="251" y="5029"/>
                  </a:lnTo>
                  <a:lnTo>
                    <a:pt x="68" y="5079"/>
                  </a:lnTo>
                  <a:cubicBezTo>
                    <a:pt x="34" y="5096"/>
                    <a:pt x="17" y="5096"/>
                    <a:pt x="1" y="5113"/>
                  </a:cubicBezTo>
                  <a:cubicBezTo>
                    <a:pt x="17" y="5113"/>
                    <a:pt x="51" y="5096"/>
                    <a:pt x="68" y="5096"/>
                  </a:cubicBezTo>
                  <a:lnTo>
                    <a:pt x="251" y="5046"/>
                  </a:lnTo>
                  <a:lnTo>
                    <a:pt x="936" y="4846"/>
                  </a:lnTo>
                  <a:lnTo>
                    <a:pt x="3276" y="4127"/>
                  </a:lnTo>
                  <a:lnTo>
                    <a:pt x="3309" y="4127"/>
                  </a:lnTo>
                  <a:lnTo>
                    <a:pt x="3309" y="4094"/>
                  </a:lnTo>
                  <a:cubicBezTo>
                    <a:pt x="3259" y="3776"/>
                    <a:pt x="3209" y="3442"/>
                    <a:pt x="3159" y="3108"/>
                  </a:cubicBezTo>
                  <a:lnTo>
                    <a:pt x="2891" y="1404"/>
                  </a:lnTo>
                  <a:cubicBezTo>
                    <a:pt x="2858" y="1153"/>
                    <a:pt x="2791" y="902"/>
                    <a:pt x="2674" y="668"/>
                  </a:cubicBezTo>
                  <a:cubicBezTo>
                    <a:pt x="2574" y="468"/>
                    <a:pt x="2424" y="301"/>
                    <a:pt x="2223" y="184"/>
                  </a:cubicBezTo>
                  <a:cubicBezTo>
                    <a:pt x="2002" y="67"/>
                    <a:pt x="1760" y="0"/>
                    <a:pt x="151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7"/>
            <p:cNvSpPr/>
            <p:nvPr/>
          </p:nvSpPr>
          <p:spPr>
            <a:xfrm>
              <a:off x="4328894" y="4290436"/>
              <a:ext cx="4840" cy="61600"/>
            </a:xfrm>
            <a:custGeom>
              <a:avLst/>
              <a:gdLst/>
              <a:ahLst/>
              <a:cxnLst/>
              <a:rect l="l" t="t" r="r" b="b"/>
              <a:pathLst>
                <a:path w="151" h="1922" extrusionOk="0">
                  <a:moveTo>
                    <a:pt x="100" y="0"/>
                  </a:moveTo>
                  <a:lnTo>
                    <a:pt x="100" y="0"/>
                  </a:lnTo>
                  <a:cubicBezTo>
                    <a:pt x="67" y="84"/>
                    <a:pt x="50" y="184"/>
                    <a:pt x="50" y="284"/>
                  </a:cubicBezTo>
                  <a:cubicBezTo>
                    <a:pt x="0" y="736"/>
                    <a:pt x="0" y="1187"/>
                    <a:pt x="67" y="1655"/>
                  </a:cubicBezTo>
                  <a:cubicBezTo>
                    <a:pt x="84" y="1738"/>
                    <a:pt x="100" y="1838"/>
                    <a:pt x="134" y="1922"/>
                  </a:cubicBezTo>
                  <a:cubicBezTo>
                    <a:pt x="150" y="1922"/>
                    <a:pt x="100" y="1487"/>
                    <a:pt x="84" y="969"/>
                  </a:cubicBezTo>
                  <a:cubicBezTo>
                    <a:pt x="67" y="435"/>
                    <a:pt x="117" y="0"/>
                    <a:pt x="1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7"/>
            <p:cNvSpPr/>
            <p:nvPr/>
          </p:nvSpPr>
          <p:spPr>
            <a:xfrm>
              <a:off x="4332644" y="4293096"/>
              <a:ext cx="18268" cy="50383"/>
            </a:xfrm>
            <a:custGeom>
              <a:avLst/>
              <a:gdLst/>
              <a:ahLst/>
              <a:cxnLst/>
              <a:rect l="l" t="t" r="r" b="b"/>
              <a:pathLst>
                <a:path w="570" h="1572" extrusionOk="0">
                  <a:moveTo>
                    <a:pt x="0" y="1"/>
                  </a:moveTo>
                  <a:cubicBezTo>
                    <a:pt x="17" y="567"/>
                    <a:pt x="216" y="1116"/>
                    <a:pt x="564" y="1550"/>
                  </a:cubicBezTo>
                  <a:lnTo>
                    <a:pt x="564" y="1550"/>
                  </a:lnTo>
                  <a:cubicBezTo>
                    <a:pt x="533" y="1469"/>
                    <a:pt x="365" y="1180"/>
                    <a:pt x="234" y="803"/>
                  </a:cubicBezTo>
                  <a:cubicBezTo>
                    <a:pt x="67" y="369"/>
                    <a:pt x="17" y="1"/>
                    <a:pt x="0" y="1"/>
                  </a:cubicBezTo>
                  <a:close/>
                  <a:moveTo>
                    <a:pt x="564" y="1550"/>
                  </a:moveTo>
                  <a:cubicBezTo>
                    <a:pt x="566" y="1555"/>
                    <a:pt x="567" y="1559"/>
                    <a:pt x="568" y="1562"/>
                  </a:cubicBezTo>
                  <a:lnTo>
                    <a:pt x="568" y="1562"/>
                  </a:lnTo>
                  <a:lnTo>
                    <a:pt x="568" y="1555"/>
                  </a:lnTo>
                  <a:cubicBezTo>
                    <a:pt x="567" y="1553"/>
                    <a:pt x="565" y="1551"/>
                    <a:pt x="564" y="1550"/>
                  </a:cubicBezTo>
                  <a:close/>
                  <a:moveTo>
                    <a:pt x="568" y="1562"/>
                  </a:moveTo>
                  <a:lnTo>
                    <a:pt x="568" y="1572"/>
                  </a:lnTo>
                  <a:cubicBezTo>
                    <a:pt x="569" y="1570"/>
                    <a:pt x="569" y="1567"/>
                    <a:pt x="568" y="1562"/>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71" name="Google Shape;1071;p7"/>
          <p:cNvPicPr preferRelativeResize="0"/>
          <p:nvPr/>
        </p:nvPicPr>
        <p:blipFill rotWithShape="1">
          <a:blip r:embed="rId4">
            <a:alphaModFix/>
          </a:blip>
          <a:srcRect/>
          <a:stretch/>
        </p:blipFill>
        <p:spPr>
          <a:xfrm>
            <a:off x="8191500" y="17163"/>
            <a:ext cx="914400" cy="878187"/>
          </a:xfrm>
          <a:prstGeom prst="rect">
            <a:avLst/>
          </a:prstGeom>
          <a:noFill/>
          <a:ln>
            <a:noFill/>
          </a:ln>
        </p:spPr>
      </p:pic>
      <p:sp>
        <p:nvSpPr>
          <p:cNvPr id="1072" name="Google Shape;1072;p7"/>
          <p:cNvSpPr/>
          <p:nvPr/>
        </p:nvSpPr>
        <p:spPr>
          <a:xfrm>
            <a:off x="5333446" y="1123950"/>
            <a:ext cx="3603350" cy="3441213"/>
          </a:xfrm>
          <a:prstGeom prst="rect">
            <a:avLst/>
          </a:prstGeom>
          <a:solidFill>
            <a:schemeClr val="lt1"/>
          </a:solidFill>
          <a:ln w="25400" cap="flat" cmpd="sng">
            <a:solidFill>
              <a:srgbClr val="02414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2"/>
              </a:solidFill>
              <a:latin typeface="Arial"/>
              <a:ea typeface="Arial"/>
              <a:cs typeface="Arial"/>
              <a:sym typeface="Arial"/>
            </a:endParaRPr>
          </a:p>
        </p:txBody>
      </p:sp>
      <p:sp>
        <p:nvSpPr>
          <p:cNvPr id="1073" name="Google Shape;1073;p7"/>
          <p:cNvSpPr txBox="1"/>
          <p:nvPr/>
        </p:nvSpPr>
        <p:spPr>
          <a:xfrm>
            <a:off x="5257800" y="1200150"/>
            <a:ext cx="3589328" cy="32932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dk2"/>
                </a:solidFill>
                <a:latin typeface="Cambria"/>
                <a:ea typeface="Cambria"/>
                <a:cs typeface="Cambria"/>
                <a:sym typeface="Cambria"/>
              </a:rPr>
              <a:t>Mô hình vật lý ngoài:</a:t>
            </a:r>
            <a:endParaRPr/>
          </a:p>
          <a:p>
            <a:pPr marL="0" marR="0" lvl="0" indent="0" algn="l" rtl="0">
              <a:lnSpc>
                <a:spcPct val="100000"/>
              </a:lnSpc>
              <a:spcBef>
                <a:spcPts val="0"/>
              </a:spcBef>
              <a:spcAft>
                <a:spcPts val="0"/>
              </a:spcAft>
              <a:buNone/>
            </a:pPr>
            <a:r>
              <a:rPr lang="en-US" sz="1600" b="1" i="0" u="none" strike="noStrike" cap="none">
                <a:solidFill>
                  <a:schemeClr val="dk2"/>
                </a:solidFill>
                <a:latin typeface="Cambria"/>
                <a:ea typeface="Cambria"/>
                <a:cs typeface="Cambria"/>
                <a:sym typeface="Cambria"/>
              </a:rPr>
              <a:t>-</a:t>
            </a:r>
            <a:r>
              <a:rPr lang="en-US" sz="1600" b="0" i="0" u="none" strike="noStrike" cap="none">
                <a:solidFill>
                  <a:schemeClr val="dk2"/>
                </a:solidFill>
                <a:latin typeface="Cambria"/>
                <a:ea typeface="Cambria"/>
                <a:cs typeface="Cambria"/>
                <a:sym typeface="Cambria"/>
              </a:rPr>
              <a:t>Khách hàng đến các đại lý hoặc nhân viên đến từng cửa hàng để chào hàng, tư vấn và báo giá cho khách</a:t>
            </a:r>
            <a:endParaRPr sz="1600" b="0" i="0" u="none" strike="noStrike" cap="none">
              <a:solidFill>
                <a:schemeClr val="dk2"/>
              </a:solidFill>
              <a:latin typeface="Cambria"/>
              <a:ea typeface="Cambria"/>
              <a:cs typeface="Cambria"/>
              <a:sym typeface="Cambria"/>
            </a:endParaRPr>
          </a:p>
          <a:p>
            <a:pPr marL="0" marR="0" lvl="0" indent="0" algn="l" rtl="0">
              <a:lnSpc>
                <a:spcPct val="100000"/>
              </a:lnSpc>
              <a:spcBef>
                <a:spcPts val="0"/>
              </a:spcBef>
              <a:spcAft>
                <a:spcPts val="0"/>
              </a:spcAft>
              <a:buNone/>
            </a:pPr>
            <a:r>
              <a:rPr lang="en-US" sz="1600" b="0" i="0" u="none" strike="noStrike" cap="none">
                <a:solidFill>
                  <a:schemeClr val="dk2"/>
                </a:solidFill>
                <a:latin typeface="Cambria"/>
                <a:ea typeface="Cambria"/>
                <a:cs typeface="Cambria"/>
                <a:sym typeface="Cambria"/>
              </a:rPr>
              <a:t>-Khách hàng đồng ý đặt hàng, nhân viên kiểm tra hàng hiện có trong kho, nếu đủ số lượng sẽ tạo đơn hàng, nếu không đủ sẽ thỏa thuận với khách hàng đợi công ty sản xuất thêm. Sau khi báo giá sẽ tạo đơn hàng, xuất kho và giao hàng. Khách hàng xác nhận nếu không đồng ý sẽ được trả lại để đổi hàng hoặc hoàn tiền</a:t>
            </a:r>
            <a:endParaRPr sz="1600" b="0" i="0" u="none" strike="noStrike" cap="none">
              <a:solidFill>
                <a:schemeClr val="dk2"/>
              </a:solidFill>
              <a:latin typeface="Cambria"/>
              <a:ea typeface="Cambria"/>
              <a:cs typeface="Cambria"/>
              <a:sym typeface="Cambria"/>
            </a:endParaRPr>
          </a:p>
        </p:txBody>
      </p:sp>
      <p:grpSp>
        <p:nvGrpSpPr>
          <p:cNvPr id="1074" name="Google Shape;1074;p7"/>
          <p:cNvGrpSpPr/>
          <p:nvPr/>
        </p:nvGrpSpPr>
        <p:grpSpPr>
          <a:xfrm>
            <a:off x="6934201" y="819150"/>
            <a:ext cx="528052" cy="407635"/>
            <a:chOff x="2617693" y="3817325"/>
            <a:chExt cx="420475" cy="326491"/>
          </a:xfrm>
        </p:grpSpPr>
        <p:sp>
          <p:nvSpPr>
            <p:cNvPr id="1075" name="Google Shape;1075;p7"/>
            <p:cNvSpPr/>
            <p:nvPr/>
          </p:nvSpPr>
          <p:spPr>
            <a:xfrm>
              <a:off x="2688542" y="3845712"/>
              <a:ext cx="337047" cy="217170"/>
            </a:xfrm>
            <a:custGeom>
              <a:avLst/>
              <a:gdLst/>
              <a:ahLst/>
              <a:cxnLst/>
              <a:rect l="l" t="t" r="r" b="b"/>
              <a:pathLst>
                <a:path w="12835" h="8270" extrusionOk="0">
                  <a:moveTo>
                    <a:pt x="12835" y="1"/>
                  </a:moveTo>
                  <a:lnTo>
                    <a:pt x="1" y="10"/>
                  </a:lnTo>
                  <a:lnTo>
                    <a:pt x="1" y="5284"/>
                  </a:lnTo>
                  <a:lnTo>
                    <a:pt x="900" y="5284"/>
                  </a:lnTo>
                  <a:lnTo>
                    <a:pt x="900" y="5867"/>
                  </a:lnTo>
                  <a:lnTo>
                    <a:pt x="1140" y="5944"/>
                  </a:lnTo>
                  <a:cubicBezTo>
                    <a:pt x="1274" y="5982"/>
                    <a:pt x="1417" y="6040"/>
                    <a:pt x="1542" y="6116"/>
                  </a:cubicBezTo>
                  <a:lnTo>
                    <a:pt x="1771" y="6231"/>
                  </a:lnTo>
                  <a:lnTo>
                    <a:pt x="2183" y="5819"/>
                  </a:lnTo>
                  <a:lnTo>
                    <a:pt x="2843" y="6480"/>
                  </a:lnTo>
                  <a:lnTo>
                    <a:pt x="2432" y="6891"/>
                  </a:lnTo>
                  <a:lnTo>
                    <a:pt x="2547" y="7121"/>
                  </a:lnTo>
                  <a:cubicBezTo>
                    <a:pt x="2623" y="7245"/>
                    <a:pt x="2681" y="7379"/>
                    <a:pt x="2719" y="7523"/>
                  </a:cubicBezTo>
                  <a:lnTo>
                    <a:pt x="2795" y="7762"/>
                  </a:lnTo>
                  <a:lnTo>
                    <a:pt x="3379" y="7762"/>
                  </a:lnTo>
                  <a:lnTo>
                    <a:pt x="3379" y="8269"/>
                  </a:lnTo>
                  <a:lnTo>
                    <a:pt x="12835" y="8269"/>
                  </a:lnTo>
                  <a:lnTo>
                    <a:pt x="12835" y="1"/>
                  </a:lnTo>
                  <a:close/>
                </a:path>
              </a:pathLst>
            </a:custGeom>
            <a:solidFill>
              <a:srgbClr val="DEE5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7"/>
            <p:cNvSpPr/>
            <p:nvPr/>
          </p:nvSpPr>
          <p:spPr>
            <a:xfrm>
              <a:off x="2734786" y="4063119"/>
              <a:ext cx="57089" cy="27153"/>
            </a:xfrm>
            <a:custGeom>
              <a:avLst/>
              <a:gdLst/>
              <a:ahLst/>
              <a:cxnLst/>
              <a:rect l="l" t="t" r="r" b="b"/>
              <a:pathLst>
                <a:path w="2174" h="1034" extrusionOk="0">
                  <a:moveTo>
                    <a:pt x="1235" y="0"/>
                  </a:moveTo>
                  <a:lnTo>
                    <a:pt x="1235" y="38"/>
                  </a:lnTo>
                  <a:lnTo>
                    <a:pt x="479" y="38"/>
                  </a:lnTo>
                  <a:lnTo>
                    <a:pt x="479" y="48"/>
                  </a:lnTo>
                  <a:cubicBezTo>
                    <a:pt x="460" y="431"/>
                    <a:pt x="288" y="775"/>
                    <a:pt x="1" y="1034"/>
                  </a:cubicBezTo>
                  <a:lnTo>
                    <a:pt x="1379" y="1034"/>
                  </a:lnTo>
                  <a:cubicBezTo>
                    <a:pt x="1446" y="890"/>
                    <a:pt x="1494" y="747"/>
                    <a:pt x="1532" y="593"/>
                  </a:cubicBezTo>
                  <a:lnTo>
                    <a:pt x="2173" y="593"/>
                  </a:lnTo>
                  <a:lnTo>
                    <a:pt x="2173" y="0"/>
                  </a:lnTo>
                  <a:close/>
                </a:path>
              </a:pathLst>
            </a:custGeom>
            <a:solidFill>
              <a:srgbClr val="AAB6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7"/>
            <p:cNvSpPr/>
            <p:nvPr/>
          </p:nvSpPr>
          <p:spPr>
            <a:xfrm>
              <a:off x="2747864" y="3991981"/>
              <a:ext cx="44012" cy="70902"/>
            </a:xfrm>
            <a:custGeom>
              <a:avLst/>
              <a:gdLst/>
              <a:ahLst/>
              <a:cxnLst/>
              <a:rect l="l" t="t" r="r" b="b"/>
              <a:pathLst>
                <a:path w="1676" h="2700" extrusionOk="0">
                  <a:moveTo>
                    <a:pt x="307" y="1"/>
                  </a:moveTo>
                  <a:lnTo>
                    <a:pt x="0" y="307"/>
                  </a:lnTo>
                  <a:lnTo>
                    <a:pt x="594" y="910"/>
                  </a:lnTo>
                  <a:lnTo>
                    <a:pt x="182" y="1321"/>
                  </a:lnTo>
                  <a:lnTo>
                    <a:pt x="297" y="1551"/>
                  </a:lnTo>
                  <a:cubicBezTo>
                    <a:pt x="364" y="1675"/>
                    <a:pt x="422" y="1819"/>
                    <a:pt x="469" y="1963"/>
                  </a:cubicBezTo>
                  <a:lnTo>
                    <a:pt x="546" y="2202"/>
                  </a:lnTo>
                  <a:lnTo>
                    <a:pt x="1130" y="2202"/>
                  </a:lnTo>
                  <a:lnTo>
                    <a:pt x="1130" y="2699"/>
                  </a:lnTo>
                  <a:lnTo>
                    <a:pt x="1675" y="2699"/>
                  </a:lnTo>
                  <a:lnTo>
                    <a:pt x="1675" y="2030"/>
                  </a:lnTo>
                  <a:lnTo>
                    <a:pt x="1034" y="2030"/>
                  </a:lnTo>
                  <a:cubicBezTo>
                    <a:pt x="977" y="1790"/>
                    <a:pt x="881" y="1561"/>
                    <a:pt x="757" y="1360"/>
                  </a:cubicBezTo>
                  <a:lnTo>
                    <a:pt x="1206" y="910"/>
                  </a:lnTo>
                  <a:lnTo>
                    <a:pt x="307" y="1"/>
                  </a:lnTo>
                  <a:close/>
                </a:path>
              </a:pathLst>
            </a:custGeom>
            <a:solidFill>
              <a:srgbClr val="D6DF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7"/>
            <p:cNvSpPr/>
            <p:nvPr/>
          </p:nvSpPr>
          <p:spPr>
            <a:xfrm>
              <a:off x="2692823" y="3979927"/>
              <a:ext cx="49027" cy="29411"/>
            </a:xfrm>
            <a:custGeom>
              <a:avLst/>
              <a:gdLst/>
              <a:ahLst/>
              <a:cxnLst/>
              <a:rect l="l" t="t" r="r" b="b"/>
              <a:pathLst>
                <a:path w="1867" h="1120" extrusionOk="0">
                  <a:moveTo>
                    <a:pt x="1" y="0"/>
                  </a:moveTo>
                  <a:lnTo>
                    <a:pt x="1" y="163"/>
                  </a:lnTo>
                  <a:lnTo>
                    <a:pt x="737" y="163"/>
                  </a:lnTo>
                  <a:lnTo>
                    <a:pt x="737" y="756"/>
                  </a:lnTo>
                  <a:lnTo>
                    <a:pt x="977" y="833"/>
                  </a:lnTo>
                  <a:cubicBezTo>
                    <a:pt x="1111" y="871"/>
                    <a:pt x="1254" y="929"/>
                    <a:pt x="1379" y="996"/>
                  </a:cubicBezTo>
                  <a:lnTo>
                    <a:pt x="1608" y="1120"/>
                  </a:lnTo>
                  <a:lnTo>
                    <a:pt x="1867" y="862"/>
                  </a:lnTo>
                  <a:cubicBezTo>
                    <a:pt x="1675" y="766"/>
                    <a:pt x="1484" y="689"/>
                    <a:pt x="1283" y="632"/>
                  </a:cubicBezTo>
                  <a:lnTo>
                    <a:pt x="1283" y="0"/>
                  </a:lnTo>
                  <a:close/>
                </a:path>
              </a:pathLst>
            </a:custGeom>
            <a:solidFill>
              <a:srgbClr val="D6DF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7"/>
            <p:cNvSpPr/>
            <p:nvPr/>
          </p:nvSpPr>
          <p:spPr>
            <a:xfrm>
              <a:off x="2688542" y="3845975"/>
              <a:ext cx="11344" cy="133979"/>
            </a:xfrm>
            <a:custGeom>
              <a:avLst/>
              <a:gdLst/>
              <a:ahLst/>
              <a:cxnLst/>
              <a:rect l="l" t="t" r="r" b="b"/>
              <a:pathLst>
                <a:path w="432" h="5102" extrusionOk="0">
                  <a:moveTo>
                    <a:pt x="1" y="0"/>
                  </a:moveTo>
                  <a:lnTo>
                    <a:pt x="1" y="5101"/>
                  </a:lnTo>
                  <a:lnTo>
                    <a:pt x="432" y="5101"/>
                  </a:lnTo>
                  <a:lnTo>
                    <a:pt x="432" y="0"/>
                  </a:lnTo>
                  <a:close/>
                </a:path>
              </a:pathLst>
            </a:custGeom>
            <a:solidFill>
              <a:srgbClr val="D6DF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7"/>
            <p:cNvSpPr/>
            <p:nvPr/>
          </p:nvSpPr>
          <p:spPr>
            <a:xfrm>
              <a:off x="2688542" y="3844977"/>
              <a:ext cx="337047" cy="11082"/>
            </a:xfrm>
            <a:custGeom>
              <a:avLst/>
              <a:gdLst/>
              <a:ahLst/>
              <a:cxnLst/>
              <a:rect l="l" t="t" r="r" b="b"/>
              <a:pathLst>
                <a:path w="12835" h="422" extrusionOk="0">
                  <a:moveTo>
                    <a:pt x="1" y="0"/>
                  </a:moveTo>
                  <a:lnTo>
                    <a:pt x="1" y="421"/>
                  </a:lnTo>
                  <a:lnTo>
                    <a:pt x="12835" y="421"/>
                  </a:lnTo>
                  <a:lnTo>
                    <a:pt x="12835" y="0"/>
                  </a:lnTo>
                  <a:close/>
                </a:path>
              </a:pathLst>
            </a:custGeom>
            <a:solidFill>
              <a:srgbClr val="D6DF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7"/>
            <p:cNvSpPr/>
            <p:nvPr/>
          </p:nvSpPr>
          <p:spPr>
            <a:xfrm>
              <a:off x="2723232" y="4061596"/>
              <a:ext cx="314936" cy="29936"/>
            </a:xfrm>
            <a:custGeom>
              <a:avLst/>
              <a:gdLst/>
              <a:ahLst/>
              <a:cxnLst/>
              <a:rect l="l" t="t" r="r" b="b"/>
              <a:pathLst>
                <a:path w="11993" h="1140" extrusionOk="0">
                  <a:moveTo>
                    <a:pt x="1675" y="1"/>
                  </a:moveTo>
                  <a:cubicBezTo>
                    <a:pt x="1647" y="1"/>
                    <a:pt x="1628" y="20"/>
                    <a:pt x="1628" y="39"/>
                  </a:cubicBezTo>
                  <a:lnTo>
                    <a:pt x="546" y="39"/>
                  </a:lnTo>
                  <a:cubicBezTo>
                    <a:pt x="517" y="39"/>
                    <a:pt x="498" y="68"/>
                    <a:pt x="498" y="96"/>
                  </a:cubicBezTo>
                  <a:lnTo>
                    <a:pt x="498" y="163"/>
                  </a:lnTo>
                  <a:lnTo>
                    <a:pt x="498" y="202"/>
                  </a:lnTo>
                  <a:lnTo>
                    <a:pt x="498" y="221"/>
                  </a:lnTo>
                  <a:lnTo>
                    <a:pt x="498" y="240"/>
                  </a:lnTo>
                  <a:cubicBezTo>
                    <a:pt x="460" y="565"/>
                    <a:pt x="297" y="852"/>
                    <a:pt x="39" y="1044"/>
                  </a:cubicBezTo>
                  <a:cubicBezTo>
                    <a:pt x="1" y="1072"/>
                    <a:pt x="20" y="1139"/>
                    <a:pt x="68" y="1139"/>
                  </a:cubicBezTo>
                  <a:lnTo>
                    <a:pt x="11935" y="1139"/>
                  </a:lnTo>
                  <a:cubicBezTo>
                    <a:pt x="11963" y="1139"/>
                    <a:pt x="11992" y="1111"/>
                    <a:pt x="11992" y="1082"/>
                  </a:cubicBezTo>
                  <a:lnTo>
                    <a:pt x="11992" y="48"/>
                  </a:lnTo>
                  <a:cubicBezTo>
                    <a:pt x="11983" y="20"/>
                    <a:pt x="11963" y="1"/>
                    <a:pt x="11935" y="1"/>
                  </a:cubicBezTo>
                  <a:close/>
                </a:path>
              </a:pathLst>
            </a:custGeom>
            <a:solidFill>
              <a:srgbClr val="465C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7"/>
            <p:cNvSpPr/>
            <p:nvPr/>
          </p:nvSpPr>
          <p:spPr>
            <a:xfrm>
              <a:off x="2676226" y="3817325"/>
              <a:ext cx="361679" cy="29936"/>
            </a:xfrm>
            <a:custGeom>
              <a:avLst/>
              <a:gdLst/>
              <a:ahLst/>
              <a:cxnLst/>
              <a:rect l="l" t="t" r="r" b="b"/>
              <a:pathLst>
                <a:path w="13773" h="1140" extrusionOk="0">
                  <a:moveTo>
                    <a:pt x="49" y="0"/>
                  </a:moveTo>
                  <a:cubicBezTo>
                    <a:pt x="20" y="0"/>
                    <a:pt x="1" y="19"/>
                    <a:pt x="1" y="48"/>
                  </a:cubicBezTo>
                  <a:lnTo>
                    <a:pt x="1" y="1082"/>
                  </a:lnTo>
                  <a:cubicBezTo>
                    <a:pt x="1" y="1110"/>
                    <a:pt x="20" y="1139"/>
                    <a:pt x="49" y="1139"/>
                  </a:cubicBezTo>
                  <a:lnTo>
                    <a:pt x="13725" y="1139"/>
                  </a:lnTo>
                  <a:cubicBezTo>
                    <a:pt x="13753" y="1139"/>
                    <a:pt x="13773" y="1110"/>
                    <a:pt x="13773" y="1082"/>
                  </a:cubicBezTo>
                  <a:lnTo>
                    <a:pt x="13773" y="48"/>
                  </a:lnTo>
                  <a:cubicBezTo>
                    <a:pt x="13773" y="19"/>
                    <a:pt x="13753" y="0"/>
                    <a:pt x="13725" y="0"/>
                  </a:cubicBezTo>
                  <a:close/>
                </a:path>
              </a:pathLst>
            </a:custGeom>
            <a:solidFill>
              <a:srgbClr val="465C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7"/>
            <p:cNvSpPr/>
            <p:nvPr/>
          </p:nvSpPr>
          <p:spPr>
            <a:xfrm>
              <a:off x="2812463" y="3959051"/>
              <a:ext cx="28413" cy="66123"/>
            </a:xfrm>
            <a:custGeom>
              <a:avLst/>
              <a:gdLst/>
              <a:ahLst/>
              <a:cxnLst/>
              <a:rect l="l" t="t" r="r" b="b"/>
              <a:pathLst>
                <a:path w="1082" h="2518" extrusionOk="0">
                  <a:moveTo>
                    <a:pt x="0" y="1"/>
                  </a:moveTo>
                  <a:lnTo>
                    <a:pt x="0" y="2518"/>
                  </a:lnTo>
                  <a:lnTo>
                    <a:pt x="1081" y="2518"/>
                  </a:lnTo>
                  <a:lnTo>
                    <a:pt x="1081" y="1"/>
                  </a:lnTo>
                  <a:close/>
                </a:path>
              </a:pathLst>
            </a:custGeom>
            <a:solidFill>
              <a:srgbClr val="7F91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7"/>
            <p:cNvSpPr/>
            <p:nvPr/>
          </p:nvSpPr>
          <p:spPr>
            <a:xfrm>
              <a:off x="2860966" y="3930664"/>
              <a:ext cx="28413" cy="94510"/>
            </a:xfrm>
            <a:custGeom>
              <a:avLst/>
              <a:gdLst/>
              <a:ahLst/>
              <a:cxnLst/>
              <a:rect l="l" t="t" r="r" b="b"/>
              <a:pathLst>
                <a:path w="1082" h="3599" extrusionOk="0">
                  <a:moveTo>
                    <a:pt x="0" y="0"/>
                  </a:moveTo>
                  <a:lnTo>
                    <a:pt x="0" y="3599"/>
                  </a:lnTo>
                  <a:lnTo>
                    <a:pt x="1082" y="3599"/>
                  </a:lnTo>
                  <a:lnTo>
                    <a:pt x="1082" y="0"/>
                  </a:ln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7"/>
            <p:cNvSpPr/>
            <p:nvPr/>
          </p:nvSpPr>
          <p:spPr>
            <a:xfrm>
              <a:off x="2908207" y="3947759"/>
              <a:ext cx="28413" cy="77414"/>
            </a:xfrm>
            <a:custGeom>
              <a:avLst/>
              <a:gdLst/>
              <a:ahLst/>
              <a:cxnLst/>
              <a:rect l="l" t="t" r="r" b="b"/>
              <a:pathLst>
                <a:path w="1082" h="2948" extrusionOk="0">
                  <a:moveTo>
                    <a:pt x="0" y="0"/>
                  </a:moveTo>
                  <a:lnTo>
                    <a:pt x="0" y="2948"/>
                  </a:lnTo>
                  <a:lnTo>
                    <a:pt x="1082" y="2948"/>
                  </a:lnTo>
                  <a:lnTo>
                    <a:pt x="1082" y="0"/>
                  </a:lnTo>
                  <a:close/>
                </a:path>
              </a:pathLst>
            </a:custGeom>
            <a:solidFill>
              <a:srgbClr val="99A8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7"/>
            <p:cNvSpPr/>
            <p:nvPr/>
          </p:nvSpPr>
          <p:spPr>
            <a:xfrm>
              <a:off x="2716693" y="3882161"/>
              <a:ext cx="54069" cy="13603"/>
            </a:xfrm>
            <a:custGeom>
              <a:avLst/>
              <a:gdLst/>
              <a:ahLst/>
              <a:cxnLst/>
              <a:rect l="l" t="t" r="r" b="b"/>
              <a:pathLst>
                <a:path w="2059" h="518" extrusionOk="0">
                  <a:moveTo>
                    <a:pt x="345" y="0"/>
                  </a:moveTo>
                  <a:cubicBezTo>
                    <a:pt x="1" y="0"/>
                    <a:pt x="1" y="517"/>
                    <a:pt x="345" y="517"/>
                  </a:cubicBezTo>
                  <a:lnTo>
                    <a:pt x="1714" y="517"/>
                  </a:lnTo>
                  <a:cubicBezTo>
                    <a:pt x="2058" y="517"/>
                    <a:pt x="2058" y="0"/>
                    <a:pt x="17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7"/>
            <p:cNvSpPr/>
            <p:nvPr/>
          </p:nvSpPr>
          <p:spPr>
            <a:xfrm>
              <a:off x="2716693" y="3904771"/>
              <a:ext cx="73659" cy="13340"/>
            </a:xfrm>
            <a:custGeom>
              <a:avLst/>
              <a:gdLst/>
              <a:ahLst/>
              <a:cxnLst/>
              <a:rect l="l" t="t" r="r" b="b"/>
              <a:pathLst>
                <a:path w="2805" h="508" extrusionOk="0">
                  <a:moveTo>
                    <a:pt x="345" y="1"/>
                  </a:moveTo>
                  <a:cubicBezTo>
                    <a:pt x="1" y="1"/>
                    <a:pt x="1" y="508"/>
                    <a:pt x="345" y="508"/>
                  </a:cubicBezTo>
                  <a:lnTo>
                    <a:pt x="2470" y="508"/>
                  </a:lnTo>
                  <a:cubicBezTo>
                    <a:pt x="2805" y="508"/>
                    <a:pt x="2805" y="1"/>
                    <a:pt x="24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7"/>
            <p:cNvSpPr/>
            <p:nvPr/>
          </p:nvSpPr>
          <p:spPr>
            <a:xfrm>
              <a:off x="2716693" y="3927145"/>
              <a:ext cx="73659" cy="13603"/>
            </a:xfrm>
            <a:custGeom>
              <a:avLst/>
              <a:gdLst/>
              <a:ahLst/>
              <a:cxnLst/>
              <a:rect l="l" t="t" r="r" b="b"/>
              <a:pathLst>
                <a:path w="2805" h="518" extrusionOk="0">
                  <a:moveTo>
                    <a:pt x="345" y="1"/>
                  </a:moveTo>
                  <a:cubicBezTo>
                    <a:pt x="1" y="1"/>
                    <a:pt x="1" y="517"/>
                    <a:pt x="345" y="517"/>
                  </a:cubicBezTo>
                  <a:lnTo>
                    <a:pt x="2470" y="517"/>
                  </a:lnTo>
                  <a:cubicBezTo>
                    <a:pt x="2805" y="517"/>
                    <a:pt x="2805" y="1"/>
                    <a:pt x="24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7"/>
            <p:cNvSpPr/>
            <p:nvPr/>
          </p:nvSpPr>
          <p:spPr>
            <a:xfrm>
              <a:off x="2716693" y="3949755"/>
              <a:ext cx="73659" cy="13603"/>
            </a:xfrm>
            <a:custGeom>
              <a:avLst/>
              <a:gdLst/>
              <a:ahLst/>
              <a:cxnLst/>
              <a:rect l="l" t="t" r="r" b="b"/>
              <a:pathLst>
                <a:path w="2805" h="518" extrusionOk="0">
                  <a:moveTo>
                    <a:pt x="345" y="1"/>
                  </a:moveTo>
                  <a:cubicBezTo>
                    <a:pt x="1" y="1"/>
                    <a:pt x="1" y="518"/>
                    <a:pt x="345" y="518"/>
                  </a:cubicBezTo>
                  <a:lnTo>
                    <a:pt x="2470" y="518"/>
                  </a:lnTo>
                  <a:cubicBezTo>
                    <a:pt x="2805" y="518"/>
                    <a:pt x="2805" y="1"/>
                    <a:pt x="24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7"/>
            <p:cNvSpPr/>
            <p:nvPr/>
          </p:nvSpPr>
          <p:spPr>
            <a:xfrm>
              <a:off x="2617693" y="3979428"/>
              <a:ext cx="164125" cy="164388"/>
            </a:xfrm>
            <a:custGeom>
              <a:avLst/>
              <a:gdLst/>
              <a:ahLst/>
              <a:cxnLst/>
              <a:rect l="l" t="t" r="r" b="b"/>
              <a:pathLst>
                <a:path w="6250" h="6260" extrusionOk="0">
                  <a:moveTo>
                    <a:pt x="3302" y="1866"/>
                  </a:moveTo>
                  <a:lnTo>
                    <a:pt x="3331" y="1876"/>
                  </a:lnTo>
                  <a:lnTo>
                    <a:pt x="3359" y="1876"/>
                  </a:lnTo>
                  <a:lnTo>
                    <a:pt x="3388" y="1885"/>
                  </a:lnTo>
                  <a:lnTo>
                    <a:pt x="3417" y="1895"/>
                  </a:lnTo>
                  <a:lnTo>
                    <a:pt x="3445" y="1905"/>
                  </a:lnTo>
                  <a:lnTo>
                    <a:pt x="3474" y="1905"/>
                  </a:lnTo>
                  <a:lnTo>
                    <a:pt x="3503" y="1924"/>
                  </a:lnTo>
                  <a:lnTo>
                    <a:pt x="3532" y="1933"/>
                  </a:lnTo>
                  <a:lnTo>
                    <a:pt x="3560" y="1943"/>
                  </a:lnTo>
                  <a:lnTo>
                    <a:pt x="3589" y="1952"/>
                  </a:lnTo>
                  <a:lnTo>
                    <a:pt x="3618" y="1972"/>
                  </a:lnTo>
                  <a:lnTo>
                    <a:pt x="3646" y="1981"/>
                  </a:lnTo>
                  <a:lnTo>
                    <a:pt x="3675" y="1991"/>
                  </a:lnTo>
                  <a:lnTo>
                    <a:pt x="3704" y="2010"/>
                  </a:lnTo>
                  <a:lnTo>
                    <a:pt x="3732" y="2019"/>
                  </a:lnTo>
                  <a:lnTo>
                    <a:pt x="3752" y="2039"/>
                  </a:lnTo>
                  <a:lnTo>
                    <a:pt x="3780" y="2058"/>
                  </a:lnTo>
                  <a:lnTo>
                    <a:pt x="3799" y="2067"/>
                  </a:lnTo>
                  <a:lnTo>
                    <a:pt x="3819" y="2086"/>
                  </a:lnTo>
                  <a:lnTo>
                    <a:pt x="3828" y="2086"/>
                  </a:lnTo>
                  <a:lnTo>
                    <a:pt x="3847" y="2096"/>
                  </a:lnTo>
                  <a:lnTo>
                    <a:pt x="3866" y="2115"/>
                  </a:lnTo>
                  <a:lnTo>
                    <a:pt x="3876" y="2115"/>
                  </a:lnTo>
                  <a:lnTo>
                    <a:pt x="3895" y="2125"/>
                  </a:lnTo>
                  <a:lnTo>
                    <a:pt x="3924" y="2153"/>
                  </a:lnTo>
                  <a:lnTo>
                    <a:pt x="3953" y="2182"/>
                  </a:lnTo>
                  <a:lnTo>
                    <a:pt x="3981" y="2211"/>
                  </a:lnTo>
                  <a:lnTo>
                    <a:pt x="3991" y="2220"/>
                  </a:lnTo>
                  <a:lnTo>
                    <a:pt x="4000" y="2230"/>
                  </a:lnTo>
                  <a:lnTo>
                    <a:pt x="4020" y="2249"/>
                  </a:lnTo>
                  <a:lnTo>
                    <a:pt x="4039" y="2268"/>
                  </a:lnTo>
                  <a:lnTo>
                    <a:pt x="4039" y="2278"/>
                  </a:lnTo>
                  <a:lnTo>
                    <a:pt x="4058" y="2297"/>
                  </a:lnTo>
                  <a:lnTo>
                    <a:pt x="4077" y="2316"/>
                  </a:lnTo>
                  <a:lnTo>
                    <a:pt x="4077" y="2326"/>
                  </a:lnTo>
                  <a:lnTo>
                    <a:pt x="4096" y="2345"/>
                  </a:lnTo>
                  <a:lnTo>
                    <a:pt x="4115" y="2364"/>
                  </a:lnTo>
                  <a:lnTo>
                    <a:pt x="4134" y="2393"/>
                  </a:lnTo>
                  <a:lnTo>
                    <a:pt x="4144" y="2421"/>
                  </a:lnTo>
                  <a:lnTo>
                    <a:pt x="4163" y="2441"/>
                  </a:lnTo>
                  <a:lnTo>
                    <a:pt x="4182" y="2469"/>
                  </a:lnTo>
                  <a:lnTo>
                    <a:pt x="4201" y="2498"/>
                  </a:lnTo>
                  <a:lnTo>
                    <a:pt x="4211" y="2527"/>
                  </a:lnTo>
                  <a:lnTo>
                    <a:pt x="4230" y="2555"/>
                  </a:lnTo>
                  <a:lnTo>
                    <a:pt x="4240" y="2575"/>
                  </a:lnTo>
                  <a:lnTo>
                    <a:pt x="4249" y="2603"/>
                  </a:lnTo>
                  <a:lnTo>
                    <a:pt x="4268" y="2632"/>
                  </a:lnTo>
                  <a:lnTo>
                    <a:pt x="4278" y="2661"/>
                  </a:lnTo>
                  <a:lnTo>
                    <a:pt x="4288" y="2689"/>
                  </a:lnTo>
                  <a:lnTo>
                    <a:pt x="4297" y="2728"/>
                  </a:lnTo>
                  <a:lnTo>
                    <a:pt x="4307" y="2747"/>
                  </a:lnTo>
                  <a:lnTo>
                    <a:pt x="4316" y="2775"/>
                  </a:lnTo>
                  <a:lnTo>
                    <a:pt x="4316" y="2785"/>
                  </a:lnTo>
                  <a:lnTo>
                    <a:pt x="4316" y="2814"/>
                  </a:lnTo>
                  <a:lnTo>
                    <a:pt x="4326" y="2842"/>
                  </a:lnTo>
                  <a:lnTo>
                    <a:pt x="4326" y="2852"/>
                  </a:lnTo>
                  <a:lnTo>
                    <a:pt x="4326" y="2871"/>
                  </a:lnTo>
                  <a:cubicBezTo>
                    <a:pt x="4326" y="2881"/>
                    <a:pt x="4326" y="2890"/>
                    <a:pt x="4326" y="2900"/>
                  </a:cubicBezTo>
                  <a:lnTo>
                    <a:pt x="4326" y="2909"/>
                  </a:lnTo>
                  <a:lnTo>
                    <a:pt x="4326" y="2929"/>
                  </a:lnTo>
                  <a:cubicBezTo>
                    <a:pt x="4326" y="2948"/>
                    <a:pt x="4326" y="2967"/>
                    <a:pt x="4335" y="2986"/>
                  </a:cubicBezTo>
                  <a:lnTo>
                    <a:pt x="4335" y="2996"/>
                  </a:lnTo>
                  <a:lnTo>
                    <a:pt x="4335" y="3024"/>
                  </a:lnTo>
                  <a:lnTo>
                    <a:pt x="4335" y="3034"/>
                  </a:lnTo>
                  <a:cubicBezTo>
                    <a:pt x="4422" y="3072"/>
                    <a:pt x="4431" y="3101"/>
                    <a:pt x="4431" y="3130"/>
                  </a:cubicBezTo>
                  <a:lnTo>
                    <a:pt x="4422" y="3130"/>
                  </a:lnTo>
                  <a:lnTo>
                    <a:pt x="4422" y="3206"/>
                  </a:lnTo>
                  <a:lnTo>
                    <a:pt x="4422" y="3225"/>
                  </a:lnTo>
                  <a:lnTo>
                    <a:pt x="4422" y="3283"/>
                  </a:lnTo>
                  <a:lnTo>
                    <a:pt x="4422" y="3302"/>
                  </a:lnTo>
                  <a:cubicBezTo>
                    <a:pt x="4422" y="3321"/>
                    <a:pt x="4422" y="3350"/>
                    <a:pt x="4412" y="3369"/>
                  </a:cubicBezTo>
                  <a:lnTo>
                    <a:pt x="4412" y="3378"/>
                  </a:lnTo>
                  <a:cubicBezTo>
                    <a:pt x="4412" y="3407"/>
                    <a:pt x="4402" y="3426"/>
                    <a:pt x="4402" y="3455"/>
                  </a:cubicBezTo>
                  <a:lnTo>
                    <a:pt x="4402" y="3465"/>
                  </a:lnTo>
                  <a:cubicBezTo>
                    <a:pt x="4402" y="3484"/>
                    <a:pt x="4383" y="3503"/>
                    <a:pt x="4383" y="3532"/>
                  </a:cubicBezTo>
                  <a:lnTo>
                    <a:pt x="4374" y="3551"/>
                  </a:lnTo>
                  <a:cubicBezTo>
                    <a:pt x="4364" y="3570"/>
                    <a:pt x="4364" y="3589"/>
                    <a:pt x="4355" y="3608"/>
                  </a:cubicBezTo>
                  <a:lnTo>
                    <a:pt x="4355" y="3618"/>
                  </a:lnTo>
                  <a:cubicBezTo>
                    <a:pt x="4335" y="3666"/>
                    <a:pt x="4307" y="3713"/>
                    <a:pt x="4288" y="3761"/>
                  </a:cubicBezTo>
                  <a:lnTo>
                    <a:pt x="4288" y="3771"/>
                  </a:lnTo>
                  <a:lnTo>
                    <a:pt x="4249" y="3828"/>
                  </a:lnTo>
                  <a:lnTo>
                    <a:pt x="4240" y="3838"/>
                  </a:lnTo>
                  <a:cubicBezTo>
                    <a:pt x="4201" y="3905"/>
                    <a:pt x="4154" y="3962"/>
                    <a:pt x="4096" y="4020"/>
                  </a:cubicBezTo>
                  <a:cubicBezTo>
                    <a:pt x="4048" y="4077"/>
                    <a:pt x="3981" y="4125"/>
                    <a:pt x="3924" y="4173"/>
                  </a:cubicBezTo>
                  <a:lnTo>
                    <a:pt x="3895" y="4192"/>
                  </a:lnTo>
                  <a:lnTo>
                    <a:pt x="3857" y="4221"/>
                  </a:lnTo>
                  <a:lnTo>
                    <a:pt x="3838" y="4230"/>
                  </a:lnTo>
                  <a:lnTo>
                    <a:pt x="3809" y="4240"/>
                  </a:lnTo>
                  <a:lnTo>
                    <a:pt x="3799" y="4249"/>
                  </a:lnTo>
                  <a:lnTo>
                    <a:pt x="3771" y="4268"/>
                  </a:lnTo>
                  <a:lnTo>
                    <a:pt x="3761" y="4268"/>
                  </a:lnTo>
                  <a:lnTo>
                    <a:pt x="3704" y="4297"/>
                  </a:lnTo>
                  <a:lnTo>
                    <a:pt x="3665" y="4307"/>
                  </a:lnTo>
                  <a:lnTo>
                    <a:pt x="3637" y="4326"/>
                  </a:lnTo>
                  <a:lnTo>
                    <a:pt x="3627" y="4326"/>
                  </a:lnTo>
                  <a:lnTo>
                    <a:pt x="3579" y="4335"/>
                  </a:lnTo>
                  <a:lnTo>
                    <a:pt x="3541" y="4335"/>
                  </a:lnTo>
                  <a:lnTo>
                    <a:pt x="3503" y="4355"/>
                  </a:lnTo>
                  <a:lnTo>
                    <a:pt x="3455" y="4355"/>
                  </a:lnTo>
                  <a:lnTo>
                    <a:pt x="3378" y="4374"/>
                  </a:lnTo>
                  <a:lnTo>
                    <a:pt x="3359" y="4374"/>
                  </a:lnTo>
                  <a:lnTo>
                    <a:pt x="3292" y="4383"/>
                  </a:lnTo>
                  <a:lnTo>
                    <a:pt x="2929" y="4383"/>
                  </a:lnTo>
                  <a:lnTo>
                    <a:pt x="2842" y="4364"/>
                  </a:lnTo>
                  <a:lnTo>
                    <a:pt x="2814" y="4364"/>
                  </a:lnTo>
                  <a:lnTo>
                    <a:pt x="2766" y="4345"/>
                  </a:lnTo>
                  <a:lnTo>
                    <a:pt x="2728" y="4335"/>
                  </a:lnTo>
                  <a:lnTo>
                    <a:pt x="2680" y="4316"/>
                  </a:lnTo>
                  <a:lnTo>
                    <a:pt x="2670" y="4316"/>
                  </a:lnTo>
                  <a:lnTo>
                    <a:pt x="2632" y="4307"/>
                  </a:lnTo>
                  <a:lnTo>
                    <a:pt x="2594" y="4288"/>
                  </a:lnTo>
                  <a:lnTo>
                    <a:pt x="2527" y="4259"/>
                  </a:lnTo>
                  <a:lnTo>
                    <a:pt x="2517" y="4259"/>
                  </a:lnTo>
                  <a:lnTo>
                    <a:pt x="2498" y="4249"/>
                  </a:lnTo>
                  <a:lnTo>
                    <a:pt x="2460" y="4221"/>
                  </a:lnTo>
                  <a:lnTo>
                    <a:pt x="2440" y="4211"/>
                  </a:lnTo>
                  <a:lnTo>
                    <a:pt x="2431" y="4211"/>
                  </a:lnTo>
                  <a:cubicBezTo>
                    <a:pt x="2106" y="4010"/>
                    <a:pt x="1895" y="3675"/>
                    <a:pt x="1838" y="3292"/>
                  </a:cubicBezTo>
                  <a:lnTo>
                    <a:pt x="1838" y="3283"/>
                  </a:lnTo>
                  <a:cubicBezTo>
                    <a:pt x="1838" y="3264"/>
                    <a:pt x="1838" y="3235"/>
                    <a:pt x="1838" y="3216"/>
                  </a:cubicBezTo>
                  <a:lnTo>
                    <a:pt x="1838" y="3197"/>
                  </a:lnTo>
                  <a:lnTo>
                    <a:pt x="1838" y="3120"/>
                  </a:lnTo>
                  <a:lnTo>
                    <a:pt x="1838" y="3024"/>
                  </a:lnTo>
                  <a:lnTo>
                    <a:pt x="1838" y="3015"/>
                  </a:lnTo>
                  <a:lnTo>
                    <a:pt x="1838" y="2986"/>
                  </a:lnTo>
                  <a:lnTo>
                    <a:pt x="1838" y="2976"/>
                  </a:lnTo>
                  <a:cubicBezTo>
                    <a:pt x="1838" y="2957"/>
                    <a:pt x="1838" y="2938"/>
                    <a:pt x="1838" y="2919"/>
                  </a:cubicBezTo>
                  <a:lnTo>
                    <a:pt x="1838" y="2909"/>
                  </a:lnTo>
                  <a:cubicBezTo>
                    <a:pt x="1838" y="2890"/>
                    <a:pt x="1838" y="2881"/>
                    <a:pt x="1847" y="2871"/>
                  </a:cubicBezTo>
                  <a:lnTo>
                    <a:pt x="1847" y="2842"/>
                  </a:lnTo>
                  <a:lnTo>
                    <a:pt x="1847" y="2833"/>
                  </a:lnTo>
                  <a:lnTo>
                    <a:pt x="1857" y="2804"/>
                  </a:lnTo>
                  <a:lnTo>
                    <a:pt x="1857" y="2785"/>
                  </a:lnTo>
                  <a:lnTo>
                    <a:pt x="1857" y="2775"/>
                  </a:lnTo>
                  <a:lnTo>
                    <a:pt x="1866" y="2747"/>
                  </a:lnTo>
                  <a:lnTo>
                    <a:pt x="1866" y="2718"/>
                  </a:lnTo>
                  <a:lnTo>
                    <a:pt x="1885" y="2689"/>
                  </a:lnTo>
                  <a:lnTo>
                    <a:pt x="1895" y="2661"/>
                  </a:lnTo>
                  <a:lnTo>
                    <a:pt x="1905" y="2632"/>
                  </a:lnTo>
                  <a:lnTo>
                    <a:pt x="1914" y="2603"/>
                  </a:lnTo>
                  <a:lnTo>
                    <a:pt x="1933" y="2575"/>
                  </a:lnTo>
                  <a:lnTo>
                    <a:pt x="1943" y="2546"/>
                  </a:lnTo>
                  <a:lnTo>
                    <a:pt x="1962" y="2517"/>
                  </a:lnTo>
                  <a:lnTo>
                    <a:pt x="1972" y="2498"/>
                  </a:lnTo>
                  <a:lnTo>
                    <a:pt x="1991" y="2469"/>
                  </a:lnTo>
                  <a:lnTo>
                    <a:pt x="2000" y="2441"/>
                  </a:lnTo>
                  <a:lnTo>
                    <a:pt x="2019" y="2412"/>
                  </a:lnTo>
                  <a:lnTo>
                    <a:pt x="2039" y="2393"/>
                  </a:lnTo>
                  <a:lnTo>
                    <a:pt x="2058" y="2364"/>
                  </a:lnTo>
                  <a:lnTo>
                    <a:pt x="2067" y="2335"/>
                  </a:lnTo>
                  <a:lnTo>
                    <a:pt x="2096" y="2316"/>
                  </a:lnTo>
                  <a:lnTo>
                    <a:pt x="2106" y="2297"/>
                  </a:lnTo>
                  <a:lnTo>
                    <a:pt x="2125" y="2268"/>
                  </a:lnTo>
                  <a:lnTo>
                    <a:pt x="2144" y="2259"/>
                  </a:lnTo>
                  <a:lnTo>
                    <a:pt x="2163" y="2230"/>
                  </a:lnTo>
                  <a:lnTo>
                    <a:pt x="2173" y="2220"/>
                  </a:lnTo>
                  <a:lnTo>
                    <a:pt x="2182" y="2211"/>
                  </a:lnTo>
                  <a:lnTo>
                    <a:pt x="2220" y="2173"/>
                  </a:lnTo>
                  <a:lnTo>
                    <a:pt x="2230" y="2173"/>
                  </a:lnTo>
                  <a:lnTo>
                    <a:pt x="2268" y="2134"/>
                  </a:lnTo>
                  <a:lnTo>
                    <a:pt x="2287" y="2125"/>
                  </a:lnTo>
                  <a:lnTo>
                    <a:pt x="2316" y="2096"/>
                  </a:lnTo>
                  <a:lnTo>
                    <a:pt x="2335" y="2086"/>
                  </a:lnTo>
                  <a:lnTo>
                    <a:pt x="2364" y="2067"/>
                  </a:lnTo>
                  <a:lnTo>
                    <a:pt x="2383" y="2048"/>
                  </a:lnTo>
                  <a:lnTo>
                    <a:pt x="2412" y="2029"/>
                  </a:lnTo>
                  <a:lnTo>
                    <a:pt x="2431" y="2019"/>
                  </a:lnTo>
                  <a:lnTo>
                    <a:pt x="2460" y="2010"/>
                  </a:lnTo>
                  <a:lnTo>
                    <a:pt x="2479" y="1991"/>
                  </a:lnTo>
                  <a:lnTo>
                    <a:pt x="2507" y="1981"/>
                  </a:lnTo>
                  <a:lnTo>
                    <a:pt x="2536" y="1972"/>
                  </a:lnTo>
                  <a:lnTo>
                    <a:pt x="2565" y="1952"/>
                  </a:lnTo>
                  <a:lnTo>
                    <a:pt x="2594" y="1943"/>
                  </a:lnTo>
                  <a:lnTo>
                    <a:pt x="2622" y="1933"/>
                  </a:lnTo>
                  <a:lnTo>
                    <a:pt x="2651" y="1924"/>
                  </a:lnTo>
                  <a:lnTo>
                    <a:pt x="2680" y="1905"/>
                  </a:lnTo>
                  <a:lnTo>
                    <a:pt x="2708" y="1905"/>
                  </a:lnTo>
                  <a:lnTo>
                    <a:pt x="2737" y="1895"/>
                  </a:lnTo>
                  <a:lnTo>
                    <a:pt x="2766" y="1885"/>
                  </a:lnTo>
                  <a:lnTo>
                    <a:pt x="2804" y="1876"/>
                  </a:lnTo>
                  <a:lnTo>
                    <a:pt x="2833" y="1876"/>
                  </a:lnTo>
                  <a:lnTo>
                    <a:pt x="2862" y="1866"/>
                  </a:lnTo>
                  <a:close/>
                  <a:moveTo>
                    <a:pt x="2507" y="0"/>
                  </a:moveTo>
                  <a:cubicBezTo>
                    <a:pt x="2460" y="0"/>
                    <a:pt x="2421" y="48"/>
                    <a:pt x="2421" y="96"/>
                  </a:cubicBezTo>
                  <a:lnTo>
                    <a:pt x="2421" y="641"/>
                  </a:lnTo>
                  <a:cubicBezTo>
                    <a:pt x="2230" y="699"/>
                    <a:pt x="2039" y="775"/>
                    <a:pt x="1866" y="871"/>
                  </a:cubicBezTo>
                  <a:lnTo>
                    <a:pt x="1483" y="488"/>
                  </a:lnTo>
                  <a:cubicBezTo>
                    <a:pt x="1464" y="469"/>
                    <a:pt x="1440" y="459"/>
                    <a:pt x="1416" y="459"/>
                  </a:cubicBezTo>
                  <a:cubicBezTo>
                    <a:pt x="1393" y="459"/>
                    <a:pt x="1369" y="469"/>
                    <a:pt x="1349" y="488"/>
                  </a:cubicBezTo>
                  <a:lnTo>
                    <a:pt x="479" y="1350"/>
                  </a:lnTo>
                  <a:cubicBezTo>
                    <a:pt x="440" y="1388"/>
                    <a:pt x="440" y="1445"/>
                    <a:pt x="479" y="1484"/>
                  </a:cubicBezTo>
                  <a:lnTo>
                    <a:pt x="871" y="1876"/>
                  </a:lnTo>
                  <a:cubicBezTo>
                    <a:pt x="775" y="2048"/>
                    <a:pt x="699" y="2230"/>
                    <a:pt x="641" y="2421"/>
                  </a:cubicBezTo>
                  <a:lnTo>
                    <a:pt x="96" y="2421"/>
                  </a:lnTo>
                  <a:cubicBezTo>
                    <a:pt x="38" y="2421"/>
                    <a:pt x="0" y="2460"/>
                    <a:pt x="0" y="2517"/>
                  </a:cubicBezTo>
                  <a:lnTo>
                    <a:pt x="0" y="3742"/>
                  </a:lnTo>
                  <a:cubicBezTo>
                    <a:pt x="0" y="3800"/>
                    <a:pt x="38" y="3838"/>
                    <a:pt x="96" y="3838"/>
                  </a:cubicBezTo>
                  <a:lnTo>
                    <a:pt x="641" y="3838"/>
                  </a:lnTo>
                  <a:cubicBezTo>
                    <a:pt x="699" y="4029"/>
                    <a:pt x="775" y="4211"/>
                    <a:pt x="871" y="4383"/>
                  </a:cubicBezTo>
                  <a:lnTo>
                    <a:pt x="479" y="4776"/>
                  </a:lnTo>
                  <a:cubicBezTo>
                    <a:pt x="440" y="4804"/>
                    <a:pt x="440" y="4871"/>
                    <a:pt x="479" y="4900"/>
                  </a:cubicBezTo>
                  <a:lnTo>
                    <a:pt x="1349" y="5771"/>
                  </a:lnTo>
                  <a:cubicBezTo>
                    <a:pt x="1369" y="5790"/>
                    <a:pt x="1393" y="5800"/>
                    <a:pt x="1416" y="5800"/>
                  </a:cubicBezTo>
                  <a:cubicBezTo>
                    <a:pt x="1440" y="5800"/>
                    <a:pt x="1464" y="5790"/>
                    <a:pt x="1483" y="5771"/>
                  </a:cubicBezTo>
                  <a:lnTo>
                    <a:pt x="1866" y="5388"/>
                  </a:lnTo>
                  <a:cubicBezTo>
                    <a:pt x="2039" y="5484"/>
                    <a:pt x="2230" y="5560"/>
                    <a:pt x="2421" y="5618"/>
                  </a:cubicBezTo>
                  <a:lnTo>
                    <a:pt x="2421" y="6163"/>
                  </a:lnTo>
                  <a:cubicBezTo>
                    <a:pt x="2421" y="6211"/>
                    <a:pt x="2460" y="6259"/>
                    <a:pt x="2507" y="6259"/>
                  </a:cubicBezTo>
                  <a:lnTo>
                    <a:pt x="3742" y="6259"/>
                  </a:lnTo>
                  <a:cubicBezTo>
                    <a:pt x="3790" y="6259"/>
                    <a:pt x="3838" y="6211"/>
                    <a:pt x="3838" y="6163"/>
                  </a:cubicBezTo>
                  <a:lnTo>
                    <a:pt x="3838" y="5618"/>
                  </a:lnTo>
                  <a:cubicBezTo>
                    <a:pt x="4029" y="5560"/>
                    <a:pt x="4211" y="5484"/>
                    <a:pt x="4383" y="5388"/>
                  </a:cubicBezTo>
                  <a:lnTo>
                    <a:pt x="4766" y="5771"/>
                  </a:lnTo>
                  <a:cubicBezTo>
                    <a:pt x="4785" y="5790"/>
                    <a:pt x="4809" y="5800"/>
                    <a:pt x="4833" y="5800"/>
                  </a:cubicBezTo>
                  <a:cubicBezTo>
                    <a:pt x="4857" y="5800"/>
                    <a:pt x="4881" y="5790"/>
                    <a:pt x="4900" y="5771"/>
                  </a:cubicBezTo>
                  <a:lnTo>
                    <a:pt x="5771" y="4900"/>
                  </a:lnTo>
                  <a:cubicBezTo>
                    <a:pt x="5809" y="4871"/>
                    <a:pt x="5809" y="4804"/>
                    <a:pt x="5771" y="4776"/>
                  </a:cubicBezTo>
                  <a:lnTo>
                    <a:pt x="5388" y="4383"/>
                  </a:lnTo>
                  <a:cubicBezTo>
                    <a:pt x="5484" y="4211"/>
                    <a:pt x="5560" y="4029"/>
                    <a:pt x="5608" y="3838"/>
                  </a:cubicBezTo>
                  <a:lnTo>
                    <a:pt x="6163" y="3838"/>
                  </a:lnTo>
                  <a:cubicBezTo>
                    <a:pt x="6211" y="3838"/>
                    <a:pt x="6249" y="3800"/>
                    <a:pt x="6249" y="3742"/>
                  </a:cubicBezTo>
                  <a:lnTo>
                    <a:pt x="6249" y="2517"/>
                  </a:lnTo>
                  <a:cubicBezTo>
                    <a:pt x="6249" y="2460"/>
                    <a:pt x="6211" y="2421"/>
                    <a:pt x="6163" y="2421"/>
                  </a:cubicBezTo>
                  <a:lnTo>
                    <a:pt x="5608" y="2421"/>
                  </a:lnTo>
                  <a:cubicBezTo>
                    <a:pt x="5560" y="2230"/>
                    <a:pt x="5484" y="2048"/>
                    <a:pt x="5388" y="1876"/>
                  </a:cubicBezTo>
                  <a:lnTo>
                    <a:pt x="5771" y="1484"/>
                  </a:lnTo>
                  <a:cubicBezTo>
                    <a:pt x="5809" y="1445"/>
                    <a:pt x="5809" y="1388"/>
                    <a:pt x="5771" y="1350"/>
                  </a:cubicBezTo>
                  <a:lnTo>
                    <a:pt x="4900" y="488"/>
                  </a:lnTo>
                  <a:cubicBezTo>
                    <a:pt x="4881" y="469"/>
                    <a:pt x="4857" y="459"/>
                    <a:pt x="4833" y="459"/>
                  </a:cubicBezTo>
                  <a:cubicBezTo>
                    <a:pt x="4809" y="459"/>
                    <a:pt x="4785" y="469"/>
                    <a:pt x="4766" y="488"/>
                  </a:cubicBezTo>
                  <a:lnTo>
                    <a:pt x="4383" y="871"/>
                  </a:lnTo>
                  <a:cubicBezTo>
                    <a:pt x="4211" y="775"/>
                    <a:pt x="4029" y="699"/>
                    <a:pt x="3838" y="641"/>
                  </a:cubicBezTo>
                  <a:lnTo>
                    <a:pt x="3838" y="96"/>
                  </a:lnTo>
                  <a:cubicBezTo>
                    <a:pt x="3838" y="48"/>
                    <a:pt x="3790" y="0"/>
                    <a:pt x="3742" y="0"/>
                  </a:cubicBezTo>
                  <a:close/>
                </a:path>
              </a:pathLst>
            </a:custGeom>
            <a:solidFill>
              <a:srgbClr val="E2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7"/>
            <p:cNvSpPr/>
            <p:nvPr/>
          </p:nvSpPr>
          <p:spPr>
            <a:xfrm>
              <a:off x="2658895" y="4028167"/>
              <a:ext cx="36711" cy="66622"/>
            </a:xfrm>
            <a:custGeom>
              <a:avLst/>
              <a:gdLst/>
              <a:ahLst/>
              <a:cxnLst/>
              <a:rect l="l" t="t" r="r" b="b"/>
              <a:pathLst>
                <a:path w="1398" h="2537" extrusionOk="0">
                  <a:moveTo>
                    <a:pt x="1015" y="1"/>
                  </a:moveTo>
                  <a:lnTo>
                    <a:pt x="977" y="10"/>
                  </a:lnTo>
                  <a:lnTo>
                    <a:pt x="948" y="20"/>
                  </a:lnTo>
                  <a:lnTo>
                    <a:pt x="919" y="29"/>
                  </a:lnTo>
                  <a:lnTo>
                    <a:pt x="891" y="39"/>
                  </a:lnTo>
                  <a:lnTo>
                    <a:pt x="852" y="49"/>
                  </a:lnTo>
                  <a:lnTo>
                    <a:pt x="833" y="58"/>
                  </a:lnTo>
                  <a:lnTo>
                    <a:pt x="795" y="68"/>
                  </a:lnTo>
                  <a:lnTo>
                    <a:pt x="776" y="77"/>
                  </a:lnTo>
                  <a:lnTo>
                    <a:pt x="738" y="96"/>
                  </a:lnTo>
                  <a:lnTo>
                    <a:pt x="718" y="106"/>
                  </a:lnTo>
                  <a:lnTo>
                    <a:pt x="690" y="125"/>
                  </a:lnTo>
                  <a:lnTo>
                    <a:pt x="661" y="135"/>
                  </a:lnTo>
                  <a:lnTo>
                    <a:pt x="632" y="154"/>
                  </a:lnTo>
                  <a:lnTo>
                    <a:pt x="613" y="163"/>
                  </a:lnTo>
                  <a:lnTo>
                    <a:pt x="584" y="183"/>
                  </a:lnTo>
                  <a:lnTo>
                    <a:pt x="565" y="192"/>
                  </a:lnTo>
                  <a:lnTo>
                    <a:pt x="537" y="211"/>
                  </a:lnTo>
                  <a:lnTo>
                    <a:pt x="517" y="230"/>
                  </a:lnTo>
                  <a:lnTo>
                    <a:pt x="489" y="250"/>
                  </a:lnTo>
                  <a:lnTo>
                    <a:pt x="479" y="259"/>
                  </a:lnTo>
                  <a:lnTo>
                    <a:pt x="431" y="297"/>
                  </a:lnTo>
                  <a:lnTo>
                    <a:pt x="383" y="336"/>
                  </a:lnTo>
                  <a:lnTo>
                    <a:pt x="374" y="355"/>
                  </a:lnTo>
                  <a:lnTo>
                    <a:pt x="364" y="364"/>
                  </a:lnTo>
                  <a:lnTo>
                    <a:pt x="345" y="384"/>
                  </a:lnTo>
                  <a:lnTo>
                    <a:pt x="336" y="403"/>
                  </a:lnTo>
                  <a:lnTo>
                    <a:pt x="307" y="422"/>
                  </a:lnTo>
                  <a:lnTo>
                    <a:pt x="269" y="451"/>
                  </a:lnTo>
                  <a:lnTo>
                    <a:pt x="249" y="479"/>
                  </a:lnTo>
                  <a:lnTo>
                    <a:pt x="230" y="498"/>
                  </a:lnTo>
                  <a:lnTo>
                    <a:pt x="211" y="527"/>
                  </a:lnTo>
                  <a:lnTo>
                    <a:pt x="192" y="556"/>
                  </a:lnTo>
                  <a:lnTo>
                    <a:pt x="173" y="585"/>
                  </a:lnTo>
                  <a:lnTo>
                    <a:pt x="163" y="604"/>
                  </a:lnTo>
                  <a:lnTo>
                    <a:pt x="144" y="632"/>
                  </a:lnTo>
                  <a:lnTo>
                    <a:pt x="135" y="661"/>
                  </a:lnTo>
                  <a:lnTo>
                    <a:pt x="115" y="690"/>
                  </a:lnTo>
                  <a:lnTo>
                    <a:pt x="106" y="719"/>
                  </a:lnTo>
                  <a:lnTo>
                    <a:pt x="96" y="747"/>
                  </a:lnTo>
                  <a:lnTo>
                    <a:pt x="77" y="776"/>
                  </a:lnTo>
                  <a:lnTo>
                    <a:pt x="68" y="805"/>
                  </a:lnTo>
                  <a:lnTo>
                    <a:pt x="58" y="833"/>
                  </a:lnTo>
                  <a:lnTo>
                    <a:pt x="48" y="862"/>
                  </a:lnTo>
                  <a:lnTo>
                    <a:pt x="39" y="891"/>
                  </a:lnTo>
                  <a:lnTo>
                    <a:pt x="29" y="919"/>
                  </a:lnTo>
                  <a:lnTo>
                    <a:pt x="29" y="929"/>
                  </a:lnTo>
                  <a:lnTo>
                    <a:pt x="29" y="948"/>
                  </a:lnTo>
                  <a:lnTo>
                    <a:pt x="10" y="986"/>
                  </a:lnTo>
                  <a:lnTo>
                    <a:pt x="10" y="1015"/>
                  </a:lnTo>
                  <a:cubicBezTo>
                    <a:pt x="10" y="1025"/>
                    <a:pt x="10" y="1034"/>
                    <a:pt x="1" y="1053"/>
                  </a:cubicBezTo>
                  <a:lnTo>
                    <a:pt x="1" y="1073"/>
                  </a:lnTo>
                  <a:cubicBezTo>
                    <a:pt x="1" y="1092"/>
                    <a:pt x="1" y="1111"/>
                    <a:pt x="1" y="1130"/>
                  </a:cubicBezTo>
                  <a:lnTo>
                    <a:pt x="1" y="1168"/>
                  </a:lnTo>
                  <a:lnTo>
                    <a:pt x="1" y="1264"/>
                  </a:lnTo>
                  <a:lnTo>
                    <a:pt x="1" y="1341"/>
                  </a:lnTo>
                  <a:lnTo>
                    <a:pt x="1" y="1360"/>
                  </a:lnTo>
                  <a:cubicBezTo>
                    <a:pt x="1" y="1379"/>
                    <a:pt x="1" y="1408"/>
                    <a:pt x="1" y="1427"/>
                  </a:cubicBezTo>
                  <a:lnTo>
                    <a:pt x="1" y="1436"/>
                  </a:lnTo>
                  <a:cubicBezTo>
                    <a:pt x="58" y="1819"/>
                    <a:pt x="278" y="2164"/>
                    <a:pt x="604" y="2365"/>
                  </a:cubicBezTo>
                  <a:lnTo>
                    <a:pt x="613" y="2374"/>
                  </a:lnTo>
                  <a:lnTo>
                    <a:pt x="623" y="2374"/>
                  </a:lnTo>
                  <a:lnTo>
                    <a:pt x="632" y="2384"/>
                  </a:lnTo>
                  <a:lnTo>
                    <a:pt x="680" y="2403"/>
                  </a:lnTo>
                  <a:lnTo>
                    <a:pt x="699" y="2412"/>
                  </a:lnTo>
                  <a:lnTo>
                    <a:pt x="709" y="2412"/>
                  </a:lnTo>
                  <a:lnTo>
                    <a:pt x="776" y="2451"/>
                  </a:lnTo>
                  <a:lnTo>
                    <a:pt x="804" y="2460"/>
                  </a:lnTo>
                  <a:lnTo>
                    <a:pt x="852" y="2479"/>
                  </a:lnTo>
                  <a:lnTo>
                    <a:pt x="862" y="2479"/>
                  </a:lnTo>
                  <a:lnTo>
                    <a:pt x="910" y="2499"/>
                  </a:lnTo>
                  <a:lnTo>
                    <a:pt x="948" y="2508"/>
                  </a:lnTo>
                  <a:lnTo>
                    <a:pt x="996" y="2518"/>
                  </a:lnTo>
                  <a:lnTo>
                    <a:pt x="1025" y="2527"/>
                  </a:lnTo>
                  <a:lnTo>
                    <a:pt x="1111" y="2537"/>
                  </a:lnTo>
                  <a:lnTo>
                    <a:pt x="1398" y="2537"/>
                  </a:lnTo>
                  <a:lnTo>
                    <a:pt x="1321" y="2527"/>
                  </a:lnTo>
                  <a:lnTo>
                    <a:pt x="1283" y="2518"/>
                  </a:lnTo>
                  <a:lnTo>
                    <a:pt x="1245" y="2508"/>
                  </a:lnTo>
                  <a:lnTo>
                    <a:pt x="1235" y="2508"/>
                  </a:lnTo>
                  <a:lnTo>
                    <a:pt x="1197" y="2499"/>
                  </a:lnTo>
                  <a:lnTo>
                    <a:pt x="1149" y="2479"/>
                  </a:lnTo>
                  <a:lnTo>
                    <a:pt x="1139" y="2479"/>
                  </a:lnTo>
                  <a:lnTo>
                    <a:pt x="1101" y="2460"/>
                  </a:lnTo>
                  <a:lnTo>
                    <a:pt x="1063" y="2451"/>
                  </a:lnTo>
                  <a:lnTo>
                    <a:pt x="996" y="2412"/>
                  </a:lnTo>
                  <a:lnTo>
                    <a:pt x="986" y="2412"/>
                  </a:lnTo>
                  <a:lnTo>
                    <a:pt x="967" y="2403"/>
                  </a:lnTo>
                  <a:lnTo>
                    <a:pt x="919" y="2384"/>
                  </a:lnTo>
                  <a:lnTo>
                    <a:pt x="910" y="2374"/>
                  </a:lnTo>
                  <a:lnTo>
                    <a:pt x="900" y="2374"/>
                  </a:lnTo>
                  <a:lnTo>
                    <a:pt x="891" y="2365"/>
                  </a:lnTo>
                  <a:cubicBezTo>
                    <a:pt x="565" y="2164"/>
                    <a:pt x="345" y="1819"/>
                    <a:pt x="288" y="1436"/>
                  </a:cubicBezTo>
                  <a:lnTo>
                    <a:pt x="288" y="1427"/>
                  </a:lnTo>
                  <a:cubicBezTo>
                    <a:pt x="288" y="1398"/>
                    <a:pt x="288" y="1379"/>
                    <a:pt x="288" y="1360"/>
                  </a:cubicBezTo>
                  <a:lnTo>
                    <a:pt x="288" y="1341"/>
                  </a:lnTo>
                  <a:lnTo>
                    <a:pt x="288" y="1264"/>
                  </a:lnTo>
                  <a:lnTo>
                    <a:pt x="288" y="1168"/>
                  </a:lnTo>
                  <a:lnTo>
                    <a:pt x="288" y="1130"/>
                  </a:lnTo>
                  <a:cubicBezTo>
                    <a:pt x="288" y="1111"/>
                    <a:pt x="288" y="1092"/>
                    <a:pt x="288" y="1073"/>
                  </a:cubicBezTo>
                  <a:lnTo>
                    <a:pt x="288" y="1053"/>
                  </a:lnTo>
                  <a:cubicBezTo>
                    <a:pt x="288" y="1034"/>
                    <a:pt x="288" y="1025"/>
                    <a:pt x="297" y="1015"/>
                  </a:cubicBezTo>
                  <a:lnTo>
                    <a:pt x="297" y="986"/>
                  </a:lnTo>
                  <a:lnTo>
                    <a:pt x="307" y="948"/>
                  </a:lnTo>
                  <a:lnTo>
                    <a:pt x="307" y="929"/>
                  </a:lnTo>
                  <a:lnTo>
                    <a:pt x="307" y="919"/>
                  </a:lnTo>
                  <a:lnTo>
                    <a:pt x="316" y="891"/>
                  </a:lnTo>
                  <a:lnTo>
                    <a:pt x="326" y="862"/>
                  </a:lnTo>
                  <a:lnTo>
                    <a:pt x="336" y="833"/>
                  </a:lnTo>
                  <a:lnTo>
                    <a:pt x="345" y="805"/>
                  </a:lnTo>
                  <a:lnTo>
                    <a:pt x="355" y="776"/>
                  </a:lnTo>
                  <a:lnTo>
                    <a:pt x="374" y="747"/>
                  </a:lnTo>
                  <a:lnTo>
                    <a:pt x="383" y="719"/>
                  </a:lnTo>
                  <a:lnTo>
                    <a:pt x="393" y="690"/>
                  </a:lnTo>
                  <a:lnTo>
                    <a:pt x="412" y="661"/>
                  </a:lnTo>
                  <a:lnTo>
                    <a:pt x="422" y="632"/>
                  </a:lnTo>
                  <a:lnTo>
                    <a:pt x="441" y="604"/>
                  </a:lnTo>
                  <a:lnTo>
                    <a:pt x="450" y="585"/>
                  </a:lnTo>
                  <a:lnTo>
                    <a:pt x="470" y="556"/>
                  </a:lnTo>
                  <a:lnTo>
                    <a:pt x="489" y="527"/>
                  </a:lnTo>
                  <a:lnTo>
                    <a:pt x="508" y="498"/>
                  </a:lnTo>
                  <a:lnTo>
                    <a:pt x="527" y="479"/>
                  </a:lnTo>
                  <a:lnTo>
                    <a:pt x="546" y="451"/>
                  </a:lnTo>
                  <a:lnTo>
                    <a:pt x="556" y="431"/>
                  </a:lnTo>
                  <a:lnTo>
                    <a:pt x="584" y="412"/>
                  </a:lnTo>
                  <a:lnTo>
                    <a:pt x="613" y="384"/>
                  </a:lnTo>
                  <a:lnTo>
                    <a:pt x="632" y="364"/>
                  </a:lnTo>
                  <a:lnTo>
                    <a:pt x="642" y="355"/>
                  </a:lnTo>
                  <a:lnTo>
                    <a:pt x="651" y="336"/>
                  </a:lnTo>
                  <a:lnTo>
                    <a:pt x="690" y="297"/>
                  </a:lnTo>
                  <a:lnTo>
                    <a:pt x="699" y="297"/>
                  </a:lnTo>
                  <a:lnTo>
                    <a:pt x="738" y="259"/>
                  </a:lnTo>
                  <a:lnTo>
                    <a:pt x="757" y="250"/>
                  </a:lnTo>
                  <a:lnTo>
                    <a:pt x="785" y="230"/>
                  </a:lnTo>
                  <a:lnTo>
                    <a:pt x="804" y="211"/>
                  </a:lnTo>
                  <a:lnTo>
                    <a:pt x="833" y="192"/>
                  </a:lnTo>
                  <a:lnTo>
                    <a:pt x="852" y="183"/>
                  </a:lnTo>
                  <a:lnTo>
                    <a:pt x="881" y="163"/>
                  </a:lnTo>
                  <a:lnTo>
                    <a:pt x="900" y="154"/>
                  </a:lnTo>
                  <a:lnTo>
                    <a:pt x="929" y="135"/>
                  </a:lnTo>
                  <a:lnTo>
                    <a:pt x="948" y="125"/>
                  </a:lnTo>
                  <a:lnTo>
                    <a:pt x="977" y="106"/>
                  </a:lnTo>
                  <a:lnTo>
                    <a:pt x="1005" y="96"/>
                  </a:lnTo>
                  <a:lnTo>
                    <a:pt x="1034" y="77"/>
                  </a:lnTo>
                  <a:lnTo>
                    <a:pt x="1063" y="68"/>
                  </a:lnTo>
                  <a:lnTo>
                    <a:pt x="1092" y="58"/>
                  </a:lnTo>
                  <a:lnTo>
                    <a:pt x="1120" y="49"/>
                  </a:lnTo>
                  <a:lnTo>
                    <a:pt x="1149" y="39"/>
                  </a:lnTo>
                  <a:lnTo>
                    <a:pt x="1178" y="29"/>
                  </a:lnTo>
                  <a:lnTo>
                    <a:pt x="1216" y="20"/>
                  </a:lnTo>
                  <a:lnTo>
                    <a:pt x="1245" y="10"/>
                  </a:lnTo>
                  <a:lnTo>
                    <a:pt x="1273" y="1"/>
                  </a:lnTo>
                  <a:close/>
                </a:path>
              </a:pathLst>
            </a:custGeom>
            <a:solidFill>
              <a:srgbClr val="AAB6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8"/>
          <p:cNvSpPr txBox="1"/>
          <p:nvPr/>
        </p:nvSpPr>
        <p:spPr>
          <a:xfrm>
            <a:off x="266700" y="-1905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pic>
        <p:nvPicPr>
          <p:cNvPr id="1097" name="Google Shape;1097;p8"/>
          <p:cNvPicPr preferRelativeResize="0"/>
          <p:nvPr/>
        </p:nvPicPr>
        <p:blipFill rotWithShape="1">
          <a:blip r:embed="rId3">
            <a:alphaModFix/>
          </a:blip>
          <a:srcRect/>
          <a:stretch/>
        </p:blipFill>
        <p:spPr>
          <a:xfrm>
            <a:off x="8191500" y="17163"/>
            <a:ext cx="914400" cy="878187"/>
          </a:xfrm>
          <a:prstGeom prst="rect">
            <a:avLst/>
          </a:prstGeom>
          <a:noFill/>
          <a:ln>
            <a:noFill/>
          </a:ln>
        </p:spPr>
      </p:pic>
      <p:pic>
        <p:nvPicPr>
          <p:cNvPr id="1098" name="Google Shape;1098;p8" descr="Screen Clipping"/>
          <p:cNvPicPr preferRelativeResize="0"/>
          <p:nvPr/>
        </p:nvPicPr>
        <p:blipFill rotWithShape="1">
          <a:blip r:embed="rId4">
            <a:alphaModFix/>
          </a:blip>
          <a:srcRect/>
          <a:stretch/>
        </p:blipFill>
        <p:spPr>
          <a:xfrm>
            <a:off x="4267200" y="453824"/>
            <a:ext cx="2677584" cy="1143000"/>
          </a:xfrm>
          <a:prstGeom prst="rect">
            <a:avLst/>
          </a:prstGeom>
          <a:noFill/>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 y="504170"/>
            <a:ext cx="8401050" cy="4507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9"/>
          <p:cNvSpPr txBox="1"/>
          <p:nvPr/>
        </p:nvSpPr>
        <p:spPr>
          <a:xfrm>
            <a:off x="266700" y="9653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sz="2700" b="1" i="0" u="none" strike="noStrike" cap="none">
              <a:solidFill>
                <a:schemeClr val="accent1"/>
              </a:solidFill>
              <a:latin typeface="Cambria"/>
              <a:ea typeface="Cambria"/>
              <a:cs typeface="Cambria"/>
              <a:sym typeface="Cambria"/>
            </a:endParaRPr>
          </a:p>
        </p:txBody>
      </p:sp>
      <p:sp>
        <p:nvSpPr>
          <p:cNvPr id="1105" name="Google Shape;1105;p9"/>
          <p:cNvSpPr txBox="1"/>
          <p:nvPr/>
        </p:nvSpPr>
        <p:spPr>
          <a:xfrm>
            <a:off x="533400" y="666750"/>
            <a:ext cx="71628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Cài đặt phân hệ</a:t>
            </a:r>
            <a:endParaRPr sz="1600" b="1" i="0" u="none" strike="noStrike" cap="none">
              <a:solidFill>
                <a:schemeClr val="dk2"/>
              </a:solidFill>
              <a:latin typeface="Cambria"/>
              <a:ea typeface="Cambria"/>
              <a:cs typeface="Cambria"/>
              <a:sym typeface="Cambria"/>
            </a:endParaRPr>
          </a:p>
        </p:txBody>
      </p:sp>
      <p:pic>
        <p:nvPicPr>
          <p:cNvPr id="1106" name="Google Shape;1106;p9" descr="Screen Clipping"/>
          <p:cNvPicPr preferRelativeResize="0"/>
          <p:nvPr/>
        </p:nvPicPr>
        <p:blipFill rotWithShape="1">
          <a:blip r:embed="rId3">
            <a:alphaModFix/>
          </a:blip>
          <a:srcRect/>
          <a:stretch/>
        </p:blipFill>
        <p:spPr>
          <a:xfrm>
            <a:off x="1447800" y="1581150"/>
            <a:ext cx="6368299" cy="2743200"/>
          </a:xfrm>
          <a:prstGeom prst="rect">
            <a:avLst/>
          </a:prstGeom>
          <a:noFill/>
          <a:ln>
            <a:noFill/>
          </a:ln>
        </p:spPr>
      </p:pic>
      <p:grpSp>
        <p:nvGrpSpPr>
          <p:cNvPr id="1107" name="Google Shape;1107;p9"/>
          <p:cNvGrpSpPr/>
          <p:nvPr/>
        </p:nvGrpSpPr>
        <p:grpSpPr>
          <a:xfrm>
            <a:off x="7633202" y="1319011"/>
            <a:ext cx="365793" cy="361151"/>
            <a:chOff x="2616191" y="2890461"/>
            <a:chExt cx="365793" cy="361151"/>
          </a:xfrm>
        </p:grpSpPr>
        <p:sp>
          <p:nvSpPr>
            <p:cNvPr id="1108" name="Google Shape;1108;p9"/>
            <p:cNvSpPr/>
            <p:nvPr/>
          </p:nvSpPr>
          <p:spPr>
            <a:xfrm>
              <a:off x="2616191" y="3225545"/>
              <a:ext cx="30604" cy="26067"/>
            </a:xfrm>
            <a:custGeom>
              <a:avLst/>
              <a:gdLst/>
              <a:ahLst/>
              <a:cxnLst/>
              <a:rect l="l" t="t" r="r" b="b"/>
              <a:pathLst>
                <a:path w="2044" h="1741" extrusionOk="0">
                  <a:moveTo>
                    <a:pt x="1460" y="0"/>
                  </a:moveTo>
                  <a:cubicBezTo>
                    <a:pt x="1363" y="0"/>
                    <a:pt x="1263" y="42"/>
                    <a:pt x="1177" y="143"/>
                  </a:cubicBezTo>
                  <a:lnTo>
                    <a:pt x="252" y="1089"/>
                  </a:lnTo>
                  <a:cubicBezTo>
                    <a:pt x="0" y="1320"/>
                    <a:pt x="189" y="1741"/>
                    <a:pt x="526" y="1741"/>
                  </a:cubicBezTo>
                  <a:cubicBezTo>
                    <a:pt x="610" y="1741"/>
                    <a:pt x="715" y="1698"/>
                    <a:pt x="778" y="1614"/>
                  </a:cubicBezTo>
                  <a:lnTo>
                    <a:pt x="1724" y="689"/>
                  </a:lnTo>
                  <a:cubicBezTo>
                    <a:pt x="2044" y="418"/>
                    <a:pt x="1768" y="0"/>
                    <a:pt x="1460" y="0"/>
                  </a:cubicBezTo>
                  <a:close/>
                </a:path>
              </a:pathLst>
            </a:custGeom>
            <a:solidFill>
              <a:srgbClr val="ADBD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9"/>
            <p:cNvSpPr/>
            <p:nvPr/>
          </p:nvSpPr>
          <p:spPr>
            <a:xfrm>
              <a:off x="2627196" y="3189506"/>
              <a:ext cx="53527" cy="51326"/>
            </a:xfrm>
            <a:custGeom>
              <a:avLst/>
              <a:gdLst/>
              <a:ahLst/>
              <a:cxnLst/>
              <a:rect l="l" t="t" r="r" b="b"/>
              <a:pathLst>
                <a:path w="3575" h="3428" extrusionOk="0">
                  <a:moveTo>
                    <a:pt x="2074" y="0"/>
                  </a:moveTo>
                  <a:cubicBezTo>
                    <a:pt x="1977" y="0"/>
                    <a:pt x="1883" y="37"/>
                    <a:pt x="1809" y="111"/>
                  </a:cubicBezTo>
                  <a:lnTo>
                    <a:pt x="442" y="1456"/>
                  </a:lnTo>
                  <a:cubicBezTo>
                    <a:pt x="1" y="1919"/>
                    <a:pt x="1" y="2634"/>
                    <a:pt x="442" y="3096"/>
                  </a:cubicBezTo>
                  <a:cubicBezTo>
                    <a:pt x="674" y="3317"/>
                    <a:pt x="968" y="3427"/>
                    <a:pt x="1262" y="3427"/>
                  </a:cubicBezTo>
                  <a:cubicBezTo>
                    <a:pt x="1557" y="3427"/>
                    <a:pt x="1851" y="3317"/>
                    <a:pt x="2082" y="3096"/>
                  </a:cubicBezTo>
                  <a:lnTo>
                    <a:pt x="3428" y="1730"/>
                  </a:lnTo>
                  <a:cubicBezTo>
                    <a:pt x="3575" y="1583"/>
                    <a:pt x="3575" y="1351"/>
                    <a:pt x="3428" y="1204"/>
                  </a:cubicBezTo>
                  <a:lnTo>
                    <a:pt x="2356" y="111"/>
                  </a:lnTo>
                  <a:cubicBezTo>
                    <a:pt x="2272" y="37"/>
                    <a:pt x="2172" y="0"/>
                    <a:pt x="2074" y="0"/>
                  </a:cubicBezTo>
                  <a:close/>
                </a:path>
              </a:pathLst>
            </a:custGeom>
            <a:solidFill>
              <a:srgbClr val="C5D1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9"/>
            <p:cNvSpPr/>
            <p:nvPr/>
          </p:nvSpPr>
          <p:spPr>
            <a:xfrm>
              <a:off x="2631298" y="3201544"/>
              <a:ext cx="49424" cy="39288"/>
            </a:xfrm>
            <a:custGeom>
              <a:avLst/>
              <a:gdLst/>
              <a:ahLst/>
              <a:cxnLst/>
              <a:rect l="l" t="t" r="r" b="b"/>
              <a:pathLst>
                <a:path w="3301" h="2624" extrusionOk="0">
                  <a:moveTo>
                    <a:pt x="2754" y="1"/>
                  </a:moveTo>
                  <a:lnTo>
                    <a:pt x="2754" y="1"/>
                  </a:lnTo>
                  <a:cubicBezTo>
                    <a:pt x="2902" y="148"/>
                    <a:pt x="2902" y="400"/>
                    <a:pt x="2754" y="547"/>
                  </a:cubicBezTo>
                  <a:lnTo>
                    <a:pt x="1409" y="1893"/>
                  </a:lnTo>
                  <a:cubicBezTo>
                    <a:pt x="1186" y="2116"/>
                    <a:pt x="898" y="2229"/>
                    <a:pt x="604" y="2229"/>
                  </a:cubicBezTo>
                  <a:cubicBezTo>
                    <a:pt x="399" y="2229"/>
                    <a:pt x="191" y="2174"/>
                    <a:pt x="0" y="2061"/>
                  </a:cubicBezTo>
                  <a:lnTo>
                    <a:pt x="0" y="2061"/>
                  </a:lnTo>
                  <a:cubicBezTo>
                    <a:pt x="63" y="2145"/>
                    <a:pt x="105" y="2229"/>
                    <a:pt x="168" y="2292"/>
                  </a:cubicBezTo>
                  <a:cubicBezTo>
                    <a:pt x="400" y="2513"/>
                    <a:pt x="694" y="2623"/>
                    <a:pt x="988" y="2623"/>
                  </a:cubicBezTo>
                  <a:cubicBezTo>
                    <a:pt x="1283" y="2623"/>
                    <a:pt x="1577" y="2513"/>
                    <a:pt x="1808" y="2292"/>
                  </a:cubicBezTo>
                  <a:lnTo>
                    <a:pt x="3154" y="926"/>
                  </a:lnTo>
                  <a:cubicBezTo>
                    <a:pt x="3301" y="779"/>
                    <a:pt x="3301" y="547"/>
                    <a:pt x="3154" y="400"/>
                  </a:cubicBezTo>
                  <a:lnTo>
                    <a:pt x="2754" y="1"/>
                  </a:lnTo>
                  <a:close/>
                </a:path>
              </a:pathLst>
            </a:custGeom>
            <a:solidFill>
              <a:srgbClr val="AFC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9"/>
            <p:cNvSpPr/>
            <p:nvPr/>
          </p:nvSpPr>
          <p:spPr>
            <a:xfrm>
              <a:off x="2643576" y="2890461"/>
              <a:ext cx="338094" cy="334007"/>
            </a:xfrm>
            <a:custGeom>
              <a:avLst/>
              <a:gdLst/>
              <a:ahLst/>
              <a:cxnLst/>
              <a:rect l="l" t="t" r="r" b="b"/>
              <a:pathLst>
                <a:path w="22581" h="22308" extrusionOk="0">
                  <a:moveTo>
                    <a:pt x="19963" y="0"/>
                  </a:moveTo>
                  <a:cubicBezTo>
                    <a:pt x="19474" y="0"/>
                    <a:pt x="18985" y="184"/>
                    <a:pt x="18607" y="552"/>
                  </a:cubicBezTo>
                  <a:lnTo>
                    <a:pt x="442" y="18738"/>
                  </a:lnTo>
                  <a:cubicBezTo>
                    <a:pt x="0" y="19180"/>
                    <a:pt x="0" y="19916"/>
                    <a:pt x="442" y="20357"/>
                  </a:cubicBezTo>
                  <a:lnTo>
                    <a:pt x="2061" y="21976"/>
                  </a:lnTo>
                  <a:cubicBezTo>
                    <a:pt x="2292" y="22197"/>
                    <a:pt x="2586" y="22307"/>
                    <a:pt x="2878" y="22307"/>
                  </a:cubicBezTo>
                  <a:cubicBezTo>
                    <a:pt x="3170" y="22307"/>
                    <a:pt x="3459" y="22197"/>
                    <a:pt x="3679" y="21976"/>
                  </a:cubicBezTo>
                  <a:lnTo>
                    <a:pt x="5235" y="20420"/>
                  </a:lnTo>
                  <a:cubicBezTo>
                    <a:pt x="9377" y="19264"/>
                    <a:pt x="10218" y="17561"/>
                    <a:pt x="11185" y="15585"/>
                  </a:cubicBezTo>
                  <a:cubicBezTo>
                    <a:pt x="11627" y="14575"/>
                    <a:pt x="12215" y="13629"/>
                    <a:pt x="12909" y="12767"/>
                  </a:cubicBezTo>
                  <a:lnTo>
                    <a:pt x="21865" y="3811"/>
                  </a:lnTo>
                  <a:cubicBezTo>
                    <a:pt x="22433" y="3243"/>
                    <a:pt x="22580" y="2381"/>
                    <a:pt x="22244" y="1645"/>
                  </a:cubicBezTo>
                  <a:cubicBezTo>
                    <a:pt x="22139" y="1435"/>
                    <a:pt x="22013" y="1267"/>
                    <a:pt x="21865" y="1099"/>
                  </a:cubicBezTo>
                  <a:lnTo>
                    <a:pt x="21319" y="552"/>
                  </a:lnTo>
                  <a:cubicBezTo>
                    <a:pt x="20940" y="184"/>
                    <a:pt x="20452" y="0"/>
                    <a:pt x="19963" y="0"/>
                  </a:cubicBezTo>
                  <a:close/>
                </a:path>
              </a:pathLst>
            </a:custGeom>
            <a:solidFill>
              <a:srgbClr val="F9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9"/>
            <p:cNvSpPr/>
            <p:nvPr/>
          </p:nvSpPr>
          <p:spPr>
            <a:xfrm>
              <a:off x="2643576" y="2890461"/>
              <a:ext cx="338094" cy="334007"/>
            </a:xfrm>
            <a:custGeom>
              <a:avLst/>
              <a:gdLst/>
              <a:ahLst/>
              <a:cxnLst/>
              <a:rect l="l" t="t" r="r" b="b"/>
              <a:pathLst>
                <a:path w="22581" h="22308" extrusionOk="0">
                  <a:moveTo>
                    <a:pt x="19963" y="0"/>
                  </a:moveTo>
                  <a:cubicBezTo>
                    <a:pt x="19474" y="0"/>
                    <a:pt x="18985" y="184"/>
                    <a:pt x="18607" y="552"/>
                  </a:cubicBezTo>
                  <a:lnTo>
                    <a:pt x="442" y="18738"/>
                  </a:lnTo>
                  <a:cubicBezTo>
                    <a:pt x="0" y="19180"/>
                    <a:pt x="0" y="19916"/>
                    <a:pt x="442" y="20357"/>
                  </a:cubicBezTo>
                  <a:lnTo>
                    <a:pt x="2061" y="21976"/>
                  </a:lnTo>
                  <a:cubicBezTo>
                    <a:pt x="2292" y="22197"/>
                    <a:pt x="2586" y="22307"/>
                    <a:pt x="2878" y="22307"/>
                  </a:cubicBezTo>
                  <a:cubicBezTo>
                    <a:pt x="3170" y="22307"/>
                    <a:pt x="3459" y="22197"/>
                    <a:pt x="3679" y="21976"/>
                  </a:cubicBezTo>
                  <a:lnTo>
                    <a:pt x="5235" y="20420"/>
                  </a:lnTo>
                  <a:cubicBezTo>
                    <a:pt x="9377" y="19264"/>
                    <a:pt x="10218" y="17561"/>
                    <a:pt x="11185" y="15585"/>
                  </a:cubicBezTo>
                  <a:cubicBezTo>
                    <a:pt x="11627" y="14575"/>
                    <a:pt x="12215" y="13629"/>
                    <a:pt x="12909" y="12767"/>
                  </a:cubicBezTo>
                  <a:lnTo>
                    <a:pt x="21865" y="3811"/>
                  </a:lnTo>
                  <a:cubicBezTo>
                    <a:pt x="22433" y="3243"/>
                    <a:pt x="22580" y="2381"/>
                    <a:pt x="22244" y="1645"/>
                  </a:cubicBezTo>
                  <a:cubicBezTo>
                    <a:pt x="22139" y="1435"/>
                    <a:pt x="22013" y="1267"/>
                    <a:pt x="21865" y="1099"/>
                  </a:cubicBezTo>
                  <a:lnTo>
                    <a:pt x="21319" y="552"/>
                  </a:lnTo>
                  <a:cubicBezTo>
                    <a:pt x="20940" y="184"/>
                    <a:pt x="20452" y="0"/>
                    <a:pt x="19963" y="0"/>
                  </a:cubicBezTo>
                  <a:close/>
                </a:path>
              </a:pathLst>
            </a:custGeom>
            <a:solidFill>
              <a:srgbClr val="F9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9"/>
            <p:cNvSpPr/>
            <p:nvPr/>
          </p:nvSpPr>
          <p:spPr>
            <a:xfrm>
              <a:off x="2663085" y="2897153"/>
              <a:ext cx="318899" cy="327314"/>
            </a:xfrm>
            <a:custGeom>
              <a:avLst/>
              <a:gdLst/>
              <a:ahLst/>
              <a:cxnLst/>
              <a:rect l="l" t="t" r="r" b="b"/>
              <a:pathLst>
                <a:path w="21299" h="21861" extrusionOk="0">
                  <a:moveTo>
                    <a:pt x="19890" y="0"/>
                  </a:moveTo>
                  <a:lnTo>
                    <a:pt x="19890" y="0"/>
                  </a:lnTo>
                  <a:cubicBezTo>
                    <a:pt x="20541" y="757"/>
                    <a:pt x="20499" y="1892"/>
                    <a:pt x="19785" y="2586"/>
                  </a:cubicBezTo>
                  <a:lnTo>
                    <a:pt x="10828" y="11542"/>
                  </a:lnTo>
                  <a:cubicBezTo>
                    <a:pt x="10155" y="12425"/>
                    <a:pt x="9567" y="13372"/>
                    <a:pt x="9125" y="14381"/>
                  </a:cubicBezTo>
                  <a:cubicBezTo>
                    <a:pt x="8158" y="16357"/>
                    <a:pt x="7317" y="18060"/>
                    <a:pt x="3175" y="19216"/>
                  </a:cubicBezTo>
                  <a:lnTo>
                    <a:pt x="1620" y="20772"/>
                  </a:lnTo>
                  <a:cubicBezTo>
                    <a:pt x="1399" y="20993"/>
                    <a:pt x="1104" y="21103"/>
                    <a:pt x="810" y="21103"/>
                  </a:cubicBezTo>
                  <a:cubicBezTo>
                    <a:pt x="516" y="21103"/>
                    <a:pt x="222" y="20993"/>
                    <a:pt x="1" y="20772"/>
                  </a:cubicBezTo>
                  <a:lnTo>
                    <a:pt x="1" y="20772"/>
                  </a:lnTo>
                  <a:lnTo>
                    <a:pt x="758" y="21529"/>
                  </a:lnTo>
                  <a:cubicBezTo>
                    <a:pt x="989" y="21750"/>
                    <a:pt x="1283" y="21860"/>
                    <a:pt x="1575" y="21860"/>
                  </a:cubicBezTo>
                  <a:cubicBezTo>
                    <a:pt x="1867" y="21860"/>
                    <a:pt x="2156" y="21750"/>
                    <a:pt x="2376" y="21529"/>
                  </a:cubicBezTo>
                  <a:lnTo>
                    <a:pt x="3932" y="19973"/>
                  </a:lnTo>
                  <a:cubicBezTo>
                    <a:pt x="8074" y="18817"/>
                    <a:pt x="8915" y="17114"/>
                    <a:pt x="9882" y="15138"/>
                  </a:cubicBezTo>
                  <a:cubicBezTo>
                    <a:pt x="10324" y="14128"/>
                    <a:pt x="10912" y="13182"/>
                    <a:pt x="11606" y="12320"/>
                  </a:cubicBezTo>
                  <a:lnTo>
                    <a:pt x="20562" y="3364"/>
                  </a:lnTo>
                  <a:cubicBezTo>
                    <a:pt x="21298" y="2607"/>
                    <a:pt x="21298" y="1409"/>
                    <a:pt x="20562" y="652"/>
                  </a:cubicBezTo>
                  <a:lnTo>
                    <a:pt x="20016" y="105"/>
                  </a:lnTo>
                  <a:cubicBezTo>
                    <a:pt x="19974" y="63"/>
                    <a:pt x="19932" y="42"/>
                    <a:pt x="19890" y="0"/>
                  </a:cubicBezTo>
                  <a:close/>
                </a:path>
              </a:pathLst>
            </a:custGeom>
            <a:solidFill>
              <a:srgbClr val="F3F6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9"/>
            <p:cNvSpPr/>
            <p:nvPr/>
          </p:nvSpPr>
          <p:spPr>
            <a:xfrm>
              <a:off x="2643576" y="3148033"/>
              <a:ext cx="78082" cy="76435"/>
            </a:xfrm>
            <a:custGeom>
              <a:avLst/>
              <a:gdLst/>
              <a:ahLst/>
              <a:cxnLst/>
              <a:rect l="l" t="t" r="r" b="b"/>
              <a:pathLst>
                <a:path w="5215" h="5105" extrusionOk="0">
                  <a:moveTo>
                    <a:pt x="1976" y="0"/>
                  </a:moveTo>
                  <a:lnTo>
                    <a:pt x="442" y="1535"/>
                  </a:lnTo>
                  <a:cubicBezTo>
                    <a:pt x="0" y="1977"/>
                    <a:pt x="0" y="2713"/>
                    <a:pt x="442" y="3154"/>
                  </a:cubicBezTo>
                  <a:lnTo>
                    <a:pt x="2061" y="4773"/>
                  </a:lnTo>
                  <a:cubicBezTo>
                    <a:pt x="2292" y="4994"/>
                    <a:pt x="2586" y="5104"/>
                    <a:pt x="2878" y="5104"/>
                  </a:cubicBezTo>
                  <a:cubicBezTo>
                    <a:pt x="3170" y="5104"/>
                    <a:pt x="3459" y="4994"/>
                    <a:pt x="3679" y="4773"/>
                  </a:cubicBezTo>
                  <a:lnTo>
                    <a:pt x="5214" y="3238"/>
                  </a:lnTo>
                  <a:lnTo>
                    <a:pt x="1976" y="0"/>
                  </a:lnTo>
                  <a:close/>
                </a:path>
              </a:pathLst>
            </a:custGeom>
            <a:solidFill>
              <a:srgbClr val="546C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9"/>
            <p:cNvSpPr/>
            <p:nvPr/>
          </p:nvSpPr>
          <p:spPr>
            <a:xfrm>
              <a:off x="2815759" y="2931141"/>
              <a:ext cx="122774" cy="122789"/>
            </a:xfrm>
            <a:custGeom>
              <a:avLst/>
              <a:gdLst/>
              <a:ahLst/>
              <a:cxnLst/>
              <a:rect l="l" t="t" r="r" b="b"/>
              <a:pathLst>
                <a:path w="8200" h="8201" extrusionOk="0">
                  <a:moveTo>
                    <a:pt x="4962" y="1"/>
                  </a:moveTo>
                  <a:lnTo>
                    <a:pt x="0" y="4962"/>
                  </a:lnTo>
                  <a:lnTo>
                    <a:pt x="3238" y="8200"/>
                  </a:lnTo>
                  <a:lnTo>
                    <a:pt x="8200" y="3238"/>
                  </a:lnTo>
                  <a:lnTo>
                    <a:pt x="4962" y="1"/>
                  </a:lnTo>
                  <a:close/>
                </a:path>
              </a:pathLst>
            </a:custGeom>
            <a:solidFill>
              <a:srgbClr val="546C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9"/>
            <p:cNvSpPr/>
            <p:nvPr/>
          </p:nvSpPr>
          <p:spPr>
            <a:xfrm>
              <a:off x="2663085" y="3185179"/>
              <a:ext cx="58572" cy="39288"/>
            </a:xfrm>
            <a:custGeom>
              <a:avLst/>
              <a:gdLst/>
              <a:ahLst/>
              <a:cxnLst/>
              <a:rect l="l" t="t" r="r" b="b"/>
              <a:pathLst>
                <a:path w="3912" h="2624" extrusionOk="0">
                  <a:moveTo>
                    <a:pt x="3154" y="0"/>
                  </a:moveTo>
                  <a:lnTo>
                    <a:pt x="1620" y="1535"/>
                  </a:lnTo>
                  <a:cubicBezTo>
                    <a:pt x="1399" y="1756"/>
                    <a:pt x="1104" y="1866"/>
                    <a:pt x="810" y="1866"/>
                  </a:cubicBezTo>
                  <a:cubicBezTo>
                    <a:pt x="516" y="1866"/>
                    <a:pt x="222" y="1756"/>
                    <a:pt x="1" y="1535"/>
                  </a:cubicBezTo>
                  <a:lnTo>
                    <a:pt x="1" y="1535"/>
                  </a:lnTo>
                  <a:lnTo>
                    <a:pt x="758" y="2292"/>
                  </a:lnTo>
                  <a:cubicBezTo>
                    <a:pt x="989" y="2513"/>
                    <a:pt x="1283" y="2623"/>
                    <a:pt x="1575" y="2623"/>
                  </a:cubicBezTo>
                  <a:cubicBezTo>
                    <a:pt x="1867" y="2623"/>
                    <a:pt x="2156" y="2513"/>
                    <a:pt x="2376" y="2292"/>
                  </a:cubicBezTo>
                  <a:lnTo>
                    <a:pt x="3911" y="757"/>
                  </a:lnTo>
                  <a:lnTo>
                    <a:pt x="3154" y="0"/>
                  </a:lnTo>
                  <a:close/>
                </a:path>
              </a:pathLst>
            </a:custGeom>
            <a:solidFill>
              <a:srgbClr val="344D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9"/>
            <p:cNvSpPr/>
            <p:nvPr/>
          </p:nvSpPr>
          <p:spPr>
            <a:xfrm>
              <a:off x="2852906" y="2968288"/>
              <a:ext cx="85628" cy="85643"/>
            </a:xfrm>
            <a:custGeom>
              <a:avLst/>
              <a:gdLst/>
              <a:ahLst/>
              <a:cxnLst/>
              <a:rect l="l" t="t" r="r" b="b"/>
              <a:pathLst>
                <a:path w="5719" h="5720" extrusionOk="0">
                  <a:moveTo>
                    <a:pt x="4962" y="1"/>
                  </a:moveTo>
                  <a:lnTo>
                    <a:pt x="0" y="4962"/>
                  </a:lnTo>
                  <a:lnTo>
                    <a:pt x="757" y="5719"/>
                  </a:lnTo>
                  <a:lnTo>
                    <a:pt x="5719" y="757"/>
                  </a:lnTo>
                  <a:lnTo>
                    <a:pt x="4962" y="1"/>
                  </a:lnTo>
                  <a:close/>
                </a:path>
              </a:pathLst>
            </a:custGeom>
            <a:solidFill>
              <a:srgbClr val="344D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9"/>
            <p:cNvSpPr/>
            <p:nvPr/>
          </p:nvSpPr>
          <p:spPr>
            <a:xfrm>
              <a:off x="2874302" y="2921783"/>
              <a:ext cx="82813" cy="146311"/>
            </a:xfrm>
            <a:custGeom>
              <a:avLst/>
              <a:gdLst/>
              <a:ahLst/>
              <a:cxnLst/>
              <a:rect l="l" t="t" r="r" b="b"/>
              <a:pathLst>
                <a:path w="5531" h="9772" extrusionOk="0">
                  <a:moveTo>
                    <a:pt x="741" y="1"/>
                  </a:moveTo>
                  <a:cubicBezTo>
                    <a:pt x="449" y="1"/>
                    <a:pt x="197" y="368"/>
                    <a:pt x="442" y="647"/>
                  </a:cubicBezTo>
                  <a:lnTo>
                    <a:pt x="4563" y="4789"/>
                  </a:lnTo>
                  <a:lnTo>
                    <a:pt x="232" y="9120"/>
                  </a:lnTo>
                  <a:cubicBezTo>
                    <a:pt x="1" y="9351"/>
                    <a:pt x="169" y="9771"/>
                    <a:pt x="527" y="9771"/>
                  </a:cubicBezTo>
                  <a:cubicBezTo>
                    <a:pt x="611" y="9771"/>
                    <a:pt x="716" y="9729"/>
                    <a:pt x="779" y="9645"/>
                  </a:cubicBezTo>
                  <a:lnTo>
                    <a:pt x="5383" y="5062"/>
                  </a:lnTo>
                  <a:cubicBezTo>
                    <a:pt x="5530" y="4894"/>
                    <a:pt x="5530" y="4662"/>
                    <a:pt x="5383" y="4515"/>
                  </a:cubicBezTo>
                  <a:lnTo>
                    <a:pt x="989" y="100"/>
                  </a:lnTo>
                  <a:cubicBezTo>
                    <a:pt x="910" y="30"/>
                    <a:pt x="824" y="1"/>
                    <a:pt x="741" y="1"/>
                  </a:cubicBezTo>
                  <a:close/>
                </a:path>
              </a:pathLst>
            </a:custGeom>
            <a:solidFill>
              <a:srgbClr val="4158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19" name="Google Shape;1119;p9"/>
          <p:cNvPicPr preferRelativeResize="0"/>
          <p:nvPr/>
        </p:nvPicPr>
        <p:blipFill rotWithShape="1">
          <a:blip r:embed="rId4">
            <a:alphaModFix/>
          </a:blip>
          <a:srcRect/>
          <a:stretch/>
        </p:blipFill>
        <p:spPr>
          <a:xfrm>
            <a:off x="8191500" y="17163"/>
            <a:ext cx="914400" cy="8781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0"/>
          <p:cNvSpPr txBox="1"/>
          <p:nvPr/>
        </p:nvSpPr>
        <p:spPr>
          <a:xfrm>
            <a:off x="152400" y="57150"/>
            <a:ext cx="65532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chemeClr val="accent1"/>
                </a:solidFill>
                <a:latin typeface="Cambria"/>
                <a:ea typeface="Cambria"/>
                <a:cs typeface="Cambria"/>
                <a:sym typeface="Cambria"/>
              </a:rPr>
              <a:t>2. PHÂN HỆ BÁN HÀNG</a:t>
            </a:r>
            <a:endParaRPr/>
          </a:p>
          <a:p>
            <a:pPr marL="0" marR="0" lvl="0" indent="0" algn="l" rtl="0">
              <a:lnSpc>
                <a:spcPct val="100000"/>
              </a:lnSpc>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1125" name="Google Shape;1125;p10"/>
          <p:cNvSpPr txBox="1"/>
          <p:nvPr/>
        </p:nvSpPr>
        <p:spPr>
          <a:xfrm>
            <a:off x="533400" y="666750"/>
            <a:ext cx="71628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0000"/>
                </a:solidFill>
                <a:latin typeface="Cambria"/>
                <a:ea typeface="Cambria"/>
                <a:cs typeface="Cambria"/>
                <a:sym typeface="Cambria"/>
              </a:rPr>
              <a:t>TRIỂN KHAI TRÊN ODOO</a:t>
            </a:r>
            <a:endParaRPr/>
          </a:p>
          <a:p>
            <a:pPr marL="285750" marR="0" lvl="4"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chemeClr val="dk2"/>
                </a:solidFill>
                <a:latin typeface="Cambria"/>
                <a:ea typeface="Cambria"/>
                <a:cs typeface="Cambria"/>
                <a:sym typeface="Cambria"/>
              </a:rPr>
              <a:t>Tạo khách hàng</a:t>
            </a:r>
            <a:endParaRPr sz="1600" b="1" i="0" u="none" strike="noStrike" cap="none">
              <a:solidFill>
                <a:schemeClr val="dk2"/>
              </a:solidFill>
              <a:latin typeface="Cambria"/>
              <a:ea typeface="Cambria"/>
              <a:cs typeface="Cambria"/>
              <a:sym typeface="Cambria"/>
            </a:endParaRPr>
          </a:p>
        </p:txBody>
      </p:sp>
      <p:pic>
        <p:nvPicPr>
          <p:cNvPr id="1126" name="Google Shape;1126;p10"/>
          <p:cNvPicPr preferRelativeResize="0"/>
          <p:nvPr/>
        </p:nvPicPr>
        <p:blipFill rotWithShape="1">
          <a:blip r:embed="rId3">
            <a:alphaModFix/>
          </a:blip>
          <a:srcRect/>
          <a:stretch/>
        </p:blipFill>
        <p:spPr>
          <a:xfrm>
            <a:off x="8191500" y="17163"/>
            <a:ext cx="914400" cy="878187"/>
          </a:xfrm>
          <a:prstGeom prst="rect">
            <a:avLst/>
          </a:prstGeom>
          <a:noFill/>
          <a:ln>
            <a:noFill/>
          </a:ln>
        </p:spPr>
      </p:pic>
      <p:pic>
        <p:nvPicPr>
          <p:cNvPr id="1127" name="Google Shape;1127;p10"/>
          <p:cNvPicPr preferRelativeResize="0"/>
          <p:nvPr/>
        </p:nvPicPr>
        <p:blipFill>
          <a:blip r:embed="rId4">
            <a:alphaModFix/>
          </a:blip>
          <a:stretch>
            <a:fillRect/>
          </a:stretch>
        </p:blipFill>
        <p:spPr>
          <a:xfrm>
            <a:off x="722500" y="1552256"/>
            <a:ext cx="8162925" cy="2524125"/>
          </a:xfrm>
          <a:prstGeom prst="rect">
            <a:avLst/>
          </a:prstGeom>
          <a:noFill/>
          <a:ln>
            <a:noFill/>
          </a:ln>
        </p:spPr>
      </p:pic>
    </p:spTree>
  </p:cSld>
  <p:clrMapOvr>
    <a:masterClrMapping/>
  </p:clrMapOvr>
</p:sld>
</file>

<file path=ppt/theme/theme1.xml><?xml version="1.0" encoding="utf-8"?>
<a:theme xmlns:a="http://schemas.openxmlformats.org/drawingml/2006/main" name="Project research">
  <a:themeElements>
    <a:clrScheme name="Simple Light">
      <a:dk1>
        <a:srgbClr val="045A68"/>
      </a:dk1>
      <a:lt1>
        <a:srgbClr val="FFFFFF"/>
      </a:lt1>
      <a:dk2>
        <a:srgbClr val="263238"/>
      </a:dk2>
      <a:lt2>
        <a:srgbClr val="F5F5F5"/>
      </a:lt2>
      <a:accent1>
        <a:srgbClr val="045A68"/>
      </a:accent1>
      <a:accent2>
        <a:srgbClr val="19B5B1"/>
      </a:accent2>
      <a:accent3>
        <a:srgbClr val="263238"/>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1276</Words>
  <Application>Microsoft Office PowerPoint</Application>
  <PresentationFormat>On-screen Show (16:9)</PresentationFormat>
  <Paragraphs>195</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Lilita One</vt:lpstr>
      <vt:lpstr>Cambria</vt:lpstr>
      <vt:lpstr>Noto Sans Symbols</vt:lpstr>
      <vt:lpstr>Josefin Sans</vt:lpstr>
      <vt:lpstr>Project research</vt:lpstr>
      <vt:lpstr>TRIỂN KHAI ERP TẠI CÔNG TY TNHH NHÀ MÁY BIA HEINEKEN VIỆT NAM  </vt:lpstr>
      <vt:lpstr>PowerPoint Presentation</vt:lpstr>
      <vt:lpstr>TẦM NHÌN VÀ GIÁ TRỊ</vt:lpstr>
      <vt:lpstr>PowerPoint Presentation</vt:lpstr>
      <vt:lpstr>SẢN PHẨM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TRIỂN KHAI ERP TẠI CÔNG TY TNHH NHÀ MÁY BIA HEINEKEN VIỆT NAM  </dc:title>
  <cp:lastModifiedBy>Windows User</cp:lastModifiedBy>
  <cp:revision>2</cp:revision>
  <dcterms:modified xsi:type="dcterms:W3CDTF">2021-05-17T04:30:44Z</dcterms:modified>
</cp:coreProperties>
</file>